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9" r:id="rId8"/>
    <p:sldId id="265" r:id="rId9"/>
    <p:sldId id="312" r:id="rId10"/>
    <p:sldId id="313" r:id="rId11"/>
    <p:sldId id="268" r:id="rId12"/>
    <p:sldId id="270" r:id="rId13"/>
    <p:sldId id="271" r:id="rId14"/>
    <p:sldId id="272" r:id="rId15"/>
    <p:sldId id="274" r:id="rId16"/>
    <p:sldId id="314" r:id="rId17"/>
    <p:sldId id="275" r:id="rId18"/>
    <p:sldId id="315" r:id="rId19"/>
    <p:sldId id="285" r:id="rId20"/>
    <p:sldId id="276" r:id="rId21"/>
    <p:sldId id="316" r:id="rId22"/>
    <p:sldId id="317" r:id="rId23"/>
    <p:sldId id="318" r:id="rId24"/>
    <p:sldId id="311" r:id="rId25"/>
    <p:sldId id="323" r:id="rId26"/>
    <p:sldId id="319" r:id="rId27"/>
    <p:sldId id="322" r:id="rId28"/>
    <p:sldId id="320" r:id="rId29"/>
    <p:sldId id="294" r:id="rId30"/>
    <p:sldId id="283" r:id="rId31"/>
    <p:sldId id="287" r:id="rId32"/>
    <p:sldId id="295" r:id="rId33"/>
    <p:sldId id="321" r:id="rId34"/>
    <p:sldId id="289" r:id="rId35"/>
    <p:sldId id="300" r:id="rId36"/>
    <p:sldId id="298" r:id="rId37"/>
    <p:sldId id="301" r:id="rId38"/>
    <p:sldId id="304" r:id="rId39"/>
    <p:sldId id="302" r:id="rId40"/>
    <p:sldId id="303" r:id="rId41"/>
    <p:sldId id="308" r:id="rId42"/>
    <p:sldId id="305" r:id="rId43"/>
    <p:sldId id="296" r:id="rId44"/>
    <p:sldId id="299" r:id="rId45"/>
  </p:sldIdLst>
  <p:sldSz cx="9144000" cy="6858000" type="screen4x3"/>
  <p:notesSz cx="7010400" cy="92964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41" autoAdjust="0"/>
    <p:restoredTop sz="98942" autoAdjust="0"/>
  </p:normalViewPr>
  <p:slideViewPr>
    <p:cSldViewPr snapToGrid="0">
      <p:cViewPr>
        <p:scale>
          <a:sx n="80" d="100"/>
          <a:sy n="80" d="100"/>
        </p:scale>
        <p:origin x="-1686" y="-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-3426" y="-96"/>
      </p:cViewPr>
      <p:guideLst>
        <p:guide orient="horz" pos="2928"/>
        <p:guide pos="22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6F591-EC09-40D1-89B6-1471DC06DA05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DBD551B4-F5EE-4233-8DBE-3C74762D95AC}">
      <dgm:prSet phldrT="[Texto]" custT="1"/>
      <dgm:spPr/>
      <dgm:t>
        <a:bodyPr/>
        <a:lstStyle/>
        <a:p>
          <a:r>
            <a:rPr lang="es-CO" sz="2000" b="1" dirty="0" smtClean="0">
              <a:solidFill>
                <a:srgbClr val="0070C0"/>
              </a:solidFill>
            </a:rPr>
            <a:t>a. </a:t>
          </a:r>
          <a:r>
            <a:rPr lang="es-CO" sz="1800" b="1" dirty="0" smtClean="0">
              <a:solidFill>
                <a:srgbClr val="0070C0"/>
              </a:solidFill>
              <a:latin typeface="Arial Narrow" pitchFamily="34" charset="0"/>
            </a:rPr>
            <a:t>Garantizar condiciones de calidad </a:t>
          </a:r>
          <a:endParaRPr lang="es-CO" sz="2000" b="1" dirty="0">
            <a:solidFill>
              <a:srgbClr val="0070C0"/>
            </a:solidFill>
            <a:latin typeface="Arial Narrow" pitchFamily="34" charset="0"/>
          </a:endParaRPr>
        </a:p>
      </dgm:t>
    </dgm:pt>
    <dgm:pt modelId="{1775817B-0E08-4D18-A767-B87E711D841F}" type="parTrans" cxnId="{25A29FAC-7FF0-4751-A92A-6C3EC1A5313D}">
      <dgm:prSet/>
      <dgm:spPr/>
      <dgm:t>
        <a:bodyPr/>
        <a:lstStyle/>
        <a:p>
          <a:endParaRPr lang="es-CO"/>
        </a:p>
      </dgm:t>
    </dgm:pt>
    <dgm:pt modelId="{7E5B5DEE-39C6-413C-B598-F7521B22DC9B}" type="sibTrans" cxnId="{25A29FAC-7FF0-4751-A92A-6C3EC1A5313D}">
      <dgm:prSet/>
      <dgm:spPr/>
      <dgm:t>
        <a:bodyPr/>
        <a:lstStyle/>
        <a:p>
          <a:endParaRPr lang="es-CO"/>
        </a:p>
      </dgm:t>
    </dgm:pt>
    <dgm:pt modelId="{4E557635-85E6-4F72-99DD-9F03810F1006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800" dirty="0" smtClean="0"/>
            <a:t>Ejercicio reflexivo, crítico y de análisis por parte de toda la comunidad educativa.</a:t>
          </a:r>
          <a:endParaRPr lang="es-CO" sz="1800" dirty="0"/>
        </a:p>
      </dgm:t>
    </dgm:pt>
    <dgm:pt modelId="{AA43B579-1C33-456C-9E79-C98E986CFD19}" type="parTrans" cxnId="{DD55427B-E587-4BC4-94BC-4E02BFFD5C03}">
      <dgm:prSet/>
      <dgm:spPr/>
      <dgm:t>
        <a:bodyPr/>
        <a:lstStyle/>
        <a:p>
          <a:endParaRPr lang="es-CO"/>
        </a:p>
      </dgm:t>
    </dgm:pt>
    <dgm:pt modelId="{7E95F80D-7EA4-47FE-94B7-5AED035CA94D}" type="sibTrans" cxnId="{DD55427B-E587-4BC4-94BC-4E02BFFD5C03}">
      <dgm:prSet/>
      <dgm:spPr/>
      <dgm:t>
        <a:bodyPr/>
        <a:lstStyle/>
        <a:p>
          <a:endParaRPr lang="es-CO"/>
        </a:p>
      </dgm:t>
    </dgm:pt>
    <dgm:pt modelId="{82D06E01-EAB6-484C-B927-937E79AB3EDF}">
      <dgm:prSet phldrT="[Texto]" custT="1"/>
      <dgm:spPr/>
      <dgm:t>
        <a:bodyPr/>
        <a:lstStyle/>
        <a:p>
          <a:r>
            <a:rPr lang="es-CO" sz="1800" b="1" dirty="0" smtClean="0">
              <a:solidFill>
                <a:srgbClr val="0070C0"/>
              </a:solidFill>
              <a:latin typeface="Arial Narrow" pitchFamily="34" charset="0"/>
            </a:rPr>
            <a:t>b. Propiciar la autoevaluación permanente </a:t>
          </a:r>
          <a:endParaRPr lang="es-CO" sz="1800" b="1" dirty="0">
            <a:solidFill>
              <a:srgbClr val="0070C0"/>
            </a:solidFill>
            <a:latin typeface="Arial Narrow" pitchFamily="34" charset="0"/>
          </a:endParaRPr>
        </a:p>
      </dgm:t>
    </dgm:pt>
    <dgm:pt modelId="{4BD65D3F-0DBE-4D1A-9081-54B961F79FAB}" type="parTrans" cxnId="{12B5325E-120D-4C4B-8941-EA000E301ECC}">
      <dgm:prSet/>
      <dgm:spPr/>
      <dgm:t>
        <a:bodyPr/>
        <a:lstStyle/>
        <a:p>
          <a:endParaRPr lang="es-CO"/>
        </a:p>
      </dgm:t>
    </dgm:pt>
    <dgm:pt modelId="{91351673-5BC0-41DB-880F-5667ABBAC3C8}" type="sibTrans" cxnId="{12B5325E-120D-4C4B-8941-EA000E301ECC}">
      <dgm:prSet/>
      <dgm:spPr/>
      <dgm:t>
        <a:bodyPr/>
        <a:lstStyle/>
        <a:p>
          <a:endParaRPr lang="es-CO"/>
        </a:p>
      </dgm:t>
    </dgm:pt>
    <dgm:pt modelId="{5898DF97-14F2-4380-81D5-2902DD1AA13F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600" dirty="0" smtClean="0"/>
            <a:t>Valoración integral de diferentes factores. </a:t>
          </a:r>
        </a:p>
      </dgm:t>
    </dgm:pt>
    <dgm:pt modelId="{EAD8EEEF-D24B-4171-83ED-F0E016A94125}" type="parTrans" cxnId="{12B638A2-955F-49FE-8919-CF076DE2A7F2}">
      <dgm:prSet/>
      <dgm:spPr/>
      <dgm:t>
        <a:bodyPr/>
        <a:lstStyle/>
        <a:p>
          <a:endParaRPr lang="es-CO"/>
        </a:p>
      </dgm:t>
    </dgm:pt>
    <dgm:pt modelId="{7A032068-BE16-47FA-9492-32551D31F528}" type="sibTrans" cxnId="{12B638A2-955F-49FE-8919-CF076DE2A7F2}">
      <dgm:prSet/>
      <dgm:spPr/>
      <dgm:t>
        <a:bodyPr/>
        <a:lstStyle/>
        <a:p>
          <a:endParaRPr lang="es-CO"/>
        </a:p>
      </dgm:t>
    </dgm:pt>
    <dgm:pt modelId="{1E811045-70FA-4172-B810-4F626EF5E992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600" dirty="0" smtClean="0"/>
            <a:t>Propender por el mejoramiento continuo.</a:t>
          </a:r>
        </a:p>
      </dgm:t>
    </dgm:pt>
    <dgm:pt modelId="{A0B23E3C-0A9D-48EC-8A4B-D75C2A101151}" type="parTrans" cxnId="{9455A992-DD45-4853-B5EC-707AEE4A3E52}">
      <dgm:prSet/>
      <dgm:spPr/>
      <dgm:t>
        <a:bodyPr/>
        <a:lstStyle/>
        <a:p>
          <a:endParaRPr lang="es-CO"/>
        </a:p>
      </dgm:t>
    </dgm:pt>
    <dgm:pt modelId="{477333DB-5F78-4610-84FD-FA687A70800E}" type="sibTrans" cxnId="{9455A992-DD45-4853-B5EC-707AEE4A3E52}">
      <dgm:prSet/>
      <dgm:spPr/>
      <dgm:t>
        <a:bodyPr/>
        <a:lstStyle/>
        <a:p>
          <a:endParaRPr lang="es-CO"/>
        </a:p>
      </dgm:t>
    </dgm:pt>
    <dgm:pt modelId="{49F1AAF7-7A38-438E-8AC7-DADC4D80A24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600" dirty="0" smtClean="0"/>
            <a:t>Generar planes y proyectos de mejoramiento </a:t>
          </a:r>
          <a:endParaRPr lang="es-CO" sz="1600" dirty="0"/>
        </a:p>
      </dgm:t>
    </dgm:pt>
    <dgm:pt modelId="{332269BA-0D4D-45D4-A9CE-DF83046A65B9}" type="parTrans" cxnId="{56C4482A-4E6F-41C4-B74E-D3ADA765FE7E}">
      <dgm:prSet/>
      <dgm:spPr/>
      <dgm:t>
        <a:bodyPr/>
        <a:lstStyle/>
        <a:p>
          <a:endParaRPr lang="es-CO"/>
        </a:p>
      </dgm:t>
    </dgm:pt>
    <dgm:pt modelId="{88A5AA5E-AFA8-4A55-9FB1-9CC3ADFF5DF2}" type="sibTrans" cxnId="{56C4482A-4E6F-41C4-B74E-D3ADA765FE7E}">
      <dgm:prSet/>
      <dgm:spPr/>
      <dgm:t>
        <a:bodyPr/>
        <a:lstStyle/>
        <a:p>
          <a:endParaRPr lang="es-CO"/>
        </a:p>
      </dgm:t>
    </dgm:pt>
    <dgm:pt modelId="{7011D12E-1E09-4204-8513-6F341DB6484A}">
      <dgm:prSet phldrT="[Texto]"/>
      <dgm:spPr>
        <a:solidFill>
          <a:srgbClr val="002060"/>
        </a:solidFill>
      </dgm:spPr>
      <dgm:t>
        <a:bodyPr/>
        <a:lstStyle/>
        <a:p>
          <a:r>
            <a:rPr lang="es-CO" dirty="0" smtClean="0"/>
            <a:t>Ejercicios de seguimiento permanente</a:t>
          </a:r>
          <a:endParaRPr lang="es-CO" dirty="0"/>
        </a:p>
      </dgm:t>
    </dgm:pt>
    <dgm:pt modelId="{DE27D355-BCD1-4C77-95E8-85DF3D5A6E79}" type="parTrans" cxnId="{D92D42C4-25C5-422B-8E39-75891AAE7980}">
      <dgm:prSet/>
      <dgm:spPr/>
      <dgm:t>
        <a:bodyPr/>
        <a:lstStyle/>
        <a:p>
          <a:endParaRPr lang="es-CO"/>
        </a:p>
      </dgm:t>
    </dgm:pt>
    <dgm:pt modelId="{BAF5C8A5-5326-495C-AAE7-1684DF800E9C}" type="sibTrans" cxnId="{D92D42C4-25C5-422B-8E39-75891AAE7980}">
      <dgm:prSet/>
      <dgm:spPr/>
      <dgm:t>
        <a:bodyPr/>
        <a:lstStyle/>
        <a:p>
          <a:endParaRPr lang="es-CO"/>
        </a:p>
      </dgm:t>
    </dgm:pt>
    <dgm:pt modelId="{E4A5CF18-081B-4C54-B912-AA80589A5F0B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600" dirty="0" smtClean="0"/>
            <a:t>Consolidar una cultura de calidad</a:t>
          </a:r>
        </a:p>
      </dgm:t>
    </dgm:pt>
    <dgm:pt modelId="{8F534C68-7BB9-45D1-887C-128BDDB41B1E}" type="parTrans" cxnId="{967D74B5-94EE-4D32-8624-F4DA7301AF3B}">
      <dgm:prSet/>
      <dgm:spPr/>
      <dgm:t>
        <a:bodyPr/>
        <a:lstStyle/>
        <a:p>
          <a:endParaRPr lang="es-CO"/>
        </a:p>
      </dgm:t>
    </dgm:pt>
    <dgm:pt modelId="{ECF53867-E4AE-4F09-AD04-5F89C3156067}" type="sibTrans" cxnId="{967D74B5-94EE-4D32-8624-F4DA7301AF3B}">
      <dgm:prSet/>
      <dgm:spPr/>
      <dgm:t>
        <a:bodyPr/>
        <a:lstStyle/>
        <a:p>
          <a:endParaRPr lang="es-CO"/>
        </a:p>
      </dgm:t>
    </dgm:pt>
    <dgm:pt modelId="{2122E3BD-42EC-46C9-B1F6-0BE2D69DB785}">
      <dgm:prSet phldrT="[Texto]" custT="1"/>
      <dgm:spPr/>
      <dgm:t>
        <a:bodyPr/>
        <a:lstStyle/>
        <a:p>
          <a:endParaRPr lang="es-CO" sz="2000" b="1" dirty="0" smtClean="0"/>
        </a:p>
        <a:p>
          <a:endParaRPr lang="es-CO" sz="2000" b="1" dirty="0" smtClean="0"/>
        </a:p>
        <a:p>
          <a:r>
            <a:rPr lang="es-CO" sz="2000" b="1" dirty="0" smtClean="0">
              <a:solidFill>
                <a:srgbClr val="0070C0"/>
              </a:solidFill>
              <a:latin typeface="Arial Narrow" pitchFamily="34" charset="0"/>
            </a:rPr>
            <a:t>c</a:t>
          </a:r>
          <a:r>
            <a:rPr lang="es-CO" sz="1800" b="1" dirty="0" smtClean="0">
              <a:solidFill>
                <a:srgbClr val="0070C0"/>
              </a:solidFill>
              <a:latin typeface="Arial Narrow" pitchFamily="34" charset="0"/>
            </a:rPr>
            <a:t>. Contribuir a la autorregulación a partir de los resultados de la autoevaluación periódica</a:t>
          </a:r>
          <a:endParaRPr lang="es-CO" sz="1800" b="1" dirty="0">
            <a:solidFill>
              <a:srgbClr val="0070C0"/>
            </a:solidFill>
            <a:latin typeface="Arial Narrow" pitchFamily="34" charset="0"/>
          </a:endParaRPr>
        </a:p>
      </dgm:t>
    </dgm:pt>
    <dgm:pt modelId="{FD58A285-22C4-49AB-9F1E-93C6A52C35E7}" type="sibTrans" cxnId="{F70CDB6C-A9EA-49DF-B001-3948B88F2945}">
      <dgm:prSet/>
      <dgm:spPr/>
      <dgm:t>
        <a:bodyPr/>
        <a:lstStyle/>
        <a:p>
          <a:endParaRPr lang="es-CO"/>
        </a:p>
      </dgm:t>
    </dgm:pt>
    <dgm:pt modelId="{BCEFE74E-B631-4028-80FF-C3BD79A23B5F}" type="parTrans" cxnId="{F70CDB6C-A9EA-49DF-B001-3948B88F2945}">
      <dgm:prSet/>
      <dgm:spPr/>
      <dgm:t>
        <a:bodyPr/>
        <a:lstStyle/>
        <a:p>
          <a:endParaRPr lang="es-CO"/>
        </a:p>
      </dgm:t>
    </dgm:pt>
    <dgm:pt modelId="{568B02ED-F458-43C6-8835-5C701EDEA4DA}">
      <dgm:prSet phldrT="[Texto]" custT="1"/>
      <dgm:spPr/>
      <dgm:t>
        <a:bodyPr/>
        <a:lstStyle/>
        <a:p>
          <a:endParaRPr lang="es-CO" sz="2000" b="1" i="0" dirty="0" smtClean="0"/>
        </a:p>
        <a:p>
          <a:r>
            <a:rPr lang="es-CO" sz="1800" b="1" i="0" dirty="0" smtClean="0">
              <a:solidFill>
                <a:srgbClr val="0070C0"/>
              </a:solidFill>
              <a:latin typeface="Arial Narrow" pitchFamily="34" charset="0"/>
            </a:rPr>
            <a:t>d. Permitir la toma de decisiones para el cumplimiento de condiciones de alta calidad </a:t>
          </a:r>
          <a:endParaRPr lang="es-CO" sz="1800" b="1" i="0" dirty="0">
            <a:solidFill>
              <a:srgbClr val="0070C0"/>
            </a:solidFill>
            <a:latin typeface="Arial Narrow" pitchFamily="34" charset="0"/>
          </a:endParaRPr>
        </a:p>
      </dgm:t>
    </dgm:pt>
    <dgm:pt modelId="{5F5E1504-B40A-47D5-9A1A-EE876221F65C}" type="parTrans" cxnId="{DF92DFFC-54D1-49D3-AE63-06B33B69A986}">
      <dgm:prSet/>
      <dgm:spPr/>
      <dgm:t>
        <a:bodyPr/>
        <a:lstStyle/>
        <a:p>
          <a:endParaRPr lang="es-CO"/>
        </a:p>
      </dgm:t>
    </dgm:pt>
    <dgm:pt modelId="{81BE4EA1-71D1-4FD7-BF85-DA2260FF2F93}" type="sibTrans" cxnId="{DF92DFFC-54D1-49D3-AE63-06B33B69A986}">
      <dgm:prSet/>
      <dgm:spPr/>
      <dgm:t>
        <a:bodyPr/>
        <a:lstStyle/>
        <a:p>
          <a:endParaRPr lang="es-CO"/>
        </a:p>
      </dgm:t>
    </dgm:pt>
    <dgm:pt modelId="{C9BBC4A5-7D8B-49FF-8A48-3FEF4A63AB7B}">
      <dgm:prSet phldrT="[Texto]"/>
      <dgm:spPr>
        <a:solidFill>
          <a:srgbClr val="002060"/>
        </a:solidFill>
      </dgm:spPr>
      <dgm:t>
        <a:bodyPr/>
        <a:lstStyle/>
        <a:p>
          <a:r>
            <a:rPr lang="es-CO" dirty="0" smtClean="0"/>
            <a:t>Inicio de procesos de acreditación ante el Consejo Nacional de Acreditación–CNA.</a:t>
          </a:r>
        </a:p>
      </dgm:t>
    </dgm:pt>
    <dgm:pt modelId="{6F96DC60-2F3F-49DF-A203-38E0759273D9}" type="parTrans" cxnId="{6662707A-3AA6-4752-B63F-0028F6F5BD67}">
      <dgm:prSet/>
      <dgm:spPr/>
      <dgm:t>
        <a:bodyPr/>
        <a:lstStyle/>
        <a:p>
          <a:endParaRPr lang="es-CO"/>
        </a:p>
      </dgm:t>
    </dgm:pt>
    <dgm:pt modelId="{9C2A056E-7D5B-4466-B09E-C07613B8B39B}" type="sibTrans" cxnId="{6662707A-3AA6-4752-B63F-0028F6F5BD67}">
      <dgm:prSet/>
      <dgm:spPr/>
      <dgm:t>
        <a:bodyPr/>
        <a:lstStyle/>
        <a:p>
          <a:endParaRPr lang="es-CO"/>
        </a:p>
      </dgm:t>
    </dgm:pt>
    <dgm:pt modelId="{AE4A9206-CF11-45AC-A51F-851091B9DA34}" type="pres">
      <dgm:prSet presAssocID="{B646F591-EC09-40D1-89B6-1471DC06DA0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70BF0A84-152F-4F91-BE44-2BC4FC53E60C}" type="pres">
      <dgm:prSet presAssocID="{DBD551B4-F5EE-4233-8DBE-3C74762D95AC}" presName="compNode" presStyleCnt="0"/>
      <dgm:spPr/>
    </dgm:pt>
    <dgm:pt modelId="{122CF421-B0CF-487F-9773-7A9D6B8AB334}" type="pres">
      <dgm:prSet presAssocID="{DBD551B4-F5EE-4233-8DBE-3C74762D95AC}" presName="aNode" presStyleLbl="bgShp" presStyleIdx="0" presStyleCnt="4"/>
      <dgm:spPr/>
      <dgm:t>
        <a:bodyPr/>
        <a:lstStyle/>
        <a:p>
          <a:endParaRPr lang="es-CO"/>
        </a:p>
      </dgm:t>
    </dgm:pt>
    <dgm:pt modelId="{0C5CE427-9456-4D5A-BE03-6A564C54D930}" type="pres">
      <dgm:prSet presAssocID="{DBD551B4-F5EE-4233-8DBE-3C74762D95AC}" presName="textNode" presStyleLbl="bgShp" presStyleIdx="0" presStyleCnt="4"/>
      <dgm:spPr/>
      <dgm:t>
        <a:bodyPr/>
        <a:lstStyle/>
        <a:p>
          <a:endParaRPr lang="es-CO"/>
        </a:p>
      </dgm:t>
    </dgm:pt>
    <dgm:pt modelId="{1A820470-87DD-418E-AA67-6C2503190238}" type="pres">
      <dgm:prSet presAssocID="{DBD551B4-F5EE-4233-8DBE-3C74762D95AC}" presName="compChildNode" presStyleCnt="0"/>
      <dgm:spPr/>
    </dgm:pt>
    <dgm:pt modelId="{8E9CD51A-5635-4E3F-A6D5-60A3CC5D64F6}" type="pres">
      <dgm:prSet presAssocID="{DBD551B4-F5EE-4233-8DBE-3C74762D95AC}" presName="theInnerList" presStyleCnt="0"/>
      <dgm:spPr/>
    </dgm:pt>
    <dgm:pt modelId="{F534C65A-531F-4C4E-9D44-8609392749DE}" type="pres">
      <dgm:prSet presAssocID="{4E557635-85E6-4F72-99DD-9F03810F1006}" presName="childNode" presStyleLbl="node1" presStyleIdx="0" presStyleCnt="7" custScaleY="10123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AB39271-F91A-40F0-9276-1F96E0A720AD}" type="pres">
      <dgm:prSet presAssocID="{DBD551B4-F5EE-4233-8DBE-3C74762D95AC}" presName="aSpace" presStyleCnt="0"/>
      <dgm:spPr/>
    </dgm:pt>
    <dgm:pt modelId="{65494804-3ED7-43C6-8142-C52447A081A3}" type="pres">
      <dgm:prSet presAssocID="{82D06E01-EAB6-484C-B927-937E79AB3EDF}" presName="compNode" presStyleCnt="0"/>
      <dgm:spPr/>
    </dgm:pt>
    <dgm:pt modelId="{BA92C4B5-142B-4A64-94D0-5988CF265CB4}" type="pres">
      <dgm:prSet presAssocID="{82D06E01-EAB6-484C-B927-937E79AB3EDF}" presName="aNode" presStyleLbl="bgShp" presStyleIdx="1" presStyleCnt="4"/>
      <dgm:spPr/>
      <dgm:t>
        <a:bodyPr/>
        <a:lstStyle/>
        <a:p>
          <a:endParaRPr lang="es-CO"/>
        </a:p>
      </dgm:t>
    </dgm:pt>
    <dgm:pt modelId="{6EE96D3D-E46D-4679-AD1F-76765C4FCF17}" type="pres">
      <dgm:prSet presAssocID="{82D06E01-EAB6-484C-B927-937E79AB3EDF}" presName="textNode" presStyleLbl="bgShp" presStyleIdx="1" presStyleCnt="4"/>
      <dgm:spPr/>
      <dgm:t>
        <a:bodyPr/>
        <a:lstStyle/>
        <a:p>
          <a:endParaRPr lang="es-CO"/>
        </a:p>
      </dgm:t>
    </dgm:pt>
    <dgm:pt modelId="{2C44A4B5-F817-48CA-A0DA-B09CDB34AB22}" type="pres">
      <dgm:prSet presAssocID="{82D06E01-EAB6-484C-B927-937E79AB3EDF}" presName="compChildNode" presStyleCnt="0"/>
      <dgm:spPr/>
    </dgm:pt>
    <dgm:pt modelId="{58B6746D-FB1F-4FA3-B95A-9E65E28CA54E}" type="pres">
      <dgm:prSet presAssocID="{82D06E01-EAB6-484C-B927-937E79AB3EDF}" presName="theInnerList" presStyleCnt="0"/>
      <dgm:spPr/>
    </dgm:pt>
    <dgm:pt modelId="{D05D50B6-8399-4D73-9D6C-B0CEF8AC7D5D}" type="pres">
      <dgm:prSet presAssocID="{5898DF97-14F2-4380-81D5-2902DD1AA13F}" presName="childNode" presStyleLbl="node1" presStyleIdx="1" presStyleCnt="7" custScaleY="5868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5E04D81-6773-435A-9D87-83AE10E2B8C6}" type="pres">
      <dgm:prSet presAssocID="{5898DF97-14F2-4380-81D5-2902DD1AA13F}" presName="aSpace2" presStyleCnt="0"/>
      <dgm:spPr/>
    </dgm:pt>
    <dgm:pt modelId="{CBF66AC4-2786-454F-883C-1542E21E96B8}" type="pres">
      <dgm:prSet presAssocID="{1E811045-70FA-4172-B810-4F626EF5E992}" presName="childNode" presStyleLbl="node1" presStyleIdx="2" presStyleCnt="7" custScaleY="4601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76F51E4-0D89-4965-9BD6-BE075CA5C3DA}" type="pres">
      <dgm:prSet presAssocID="{1E811045-70FA-4172-B810-4F626EF5E992}" presName="aSpace2" presStyleCnt="0"/>
      <dgm:spPr/>
    </dgm:pt>
    <dgm:pt modelId="{266CB951-19F2-4B6F-810E-95E00B210F78}" type="pres">
      <dgm:prSet presAssocID="{E4A5CF18-081B-4C54-B912-AA80589A5F0B}" presName="childNode" presStyleLbl="node1" presStyleIdx="3" presStyleCnt="7" custScaleY="3759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397F447-94CE-460B-80CB-2A6DADE86C75}" type="pres">
      <dgm:prSet presAssocID="{82D06E01-EAB6-484C-B927-937E79AB3EDF}" presName="aSpace" presStyleCnt="0"/>
      <dgm:spPr/>
    </dgm:pt>
    <dgm:pt modelId="{CD4338FD-978F-4B91-ABD4-0A226117B01D}" type="pres">
      <dgm:prSet presAssocID="{2122E3BD-42EC-46C9-B1F6-0BE2D69DB785}" presName="compNode" presStyleCnt="0"/>
      <dgm:spPr/>
    </dgm:pt>
    <dgm:pt modelId="{EF95A3E5-FED9-4D47-BFC2-C429BCBA766E}" type="pres">
      <dgm:prSet presAssocID="{2122E3BD-42EC-46C9-B1F6-0BE2D69DB785}" presName="aNode" presStyleLbl="bgShp" presStyleIdx="2" presStyleCnt="4"/>
      <dgm:spPr/>
      <dgm:t>
        <a:bodyPr/>
        <a:lstStyle/>
        <a:p>
          <a:endParaRPr lang="es-CO"/>
        </a:p>
      </dgm:t>
    </dgm:pt>
    <dgm:pt modelId="{D24ECE1F-7408-467F-8C0A-EB9BB198EE60}" type="pres">
      <dgm:prSet presAssocID="{2122E3BD-42EC-46C9-B1F6-0BE2D69DB785}" presName="textNode" presStyleLbl="bgShp" presStyleIdx="2" presStyleCnt="4"/>
      <dgm:spPr/>
      <dgm:t>
        <a:bodyPr/>
        <a:lstStyle/>
        <a:p>
          <a:endParaRPr lang="es-CO"/>
        </a:p>
      </dgm:t>
    </dgm:pt>
    <dgm:pt modelId="{6C1B6EBD-3405-446A-A32E-E6CC2CA8860A}" type="pres">
      <dgm:prSet presAssocID="{2122E3BD-42EC-46C9-B1F6-0BE2D69DB785}" presName="compChildNode" presStyleCnt="0"/>
      <dgm:spPr/>
    </dgm:pt>
    <dgm:pt modelId="{3FE6D8CF-D23B-4678-A82E-C07652554125}" type="pres">
      <dgm:prSet presAssocID="{2122E3BD-42EC-46C9-B1F6-0BE2D69DB785}" presName="theInnerList" presStyleCnt="0"/>
      <dgm:spPr/>
    </dgm:pt>
    <dgm:pt modelId="{09029205-A3E7-43B2-B27B-1F930DE1E853}" type="pres">
      <dgm:prSet presAssocID="{49F1AAF7-7A38-438E-8AC7-DADC4D80A245}" presName="childNode" presStyleLbl="node1" presStyleIdx="4" presStyleCnt="7" custScaleY="38754" custLinFactNeighborX="-142" custLinFactNeighborY="4820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EFBD81D-EBEC-46FD-A8D9-4D71B5E54C19}" type="pres">
      <dgm:prSet presAssocID="{49F1AAF7-7A38-438E-8AC7-DADC4D80A245}" presName="aSpace2" presStyleCnt="0"/>
      <dgm:spPr/>
    </dgm:pt>
    <dgm:pt modelId="{F29B5200-E900-4B68-911C-B4F0E65DC092}" type="pres">
      <dgm:prSet presAssocID="{7011D12E-1E09-4204-8513-6F341DB6484A}" presName="childNode" presStyleLbl="node1" presStyleIdx="5" presStyleCnt="7" custScaleY="31443" custLinFactNeighborX="-142" custLinFactNeighborY="2963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1821164-62F9-4057-8E82-1AF370654499}" type="pres">
      <dgm:prSet presAssocID="{2122E3BD-42EC-46C9-B1F6-0BE2D69DB785}" presName="aSpace" presStyleCnt="0"/>
      <dgm:spPr/>
    </dgm:pt>
    <dgm:pt modelId="{A1CED835-8109-44D4-9DA8-A71F842A81B2}" type="pres">
      <dgm:prSet presAssocID="{568B02ED-F458-43C6-8835-5C701EDEA4DA}" presName="compNode" presStyleCnt="0"/>
      <dgm:spPr/>
    </dgm:pt>
    <dgm:pt modelId="{C0FECA91-F23E-4336-B297-F5239DD6C190}" type="pres">
      <dgm:prSet presAssocID="{568B02ED-F458-43C6-8835-5C701EDEA4DA}" presName="aNode" presStyleLbl="bgShp" presStyleIdx="3" presStyleCnt="4"/>
      <dgm:spPr/>
      <dgm:t>
        <a:bodyPr/>
        <a:lstStyle/>
        <a:p>
          <a:endParaRPr lang="es-CO"/>
        </a:p>
      </dgm:t>
    </dgm:pt>
    <dgm:pt modelId="{879E558D-CEEC-42E7-A16F-9E7EF0029E77}" type="pres">
      <dgm:prSet presAssocID="{568B02ED-F458-43C6-8835-5C701EDEA4DA}" presName="textNode" presStyleLbl="bgShp" presStyleIdx="3" presStyleCnt="4"/>
      <dgm:spPr/>
      <dgm:t>
        <a:bodyPr/>
        <a:lstStyle/>
        <a:p>
          <a:endParaRPr lang="es-CO"/>
        </a:p>
      </dgm:t>
    </dgm:pt>
    <dgm:pt modelId="{5C38EF60-E9E9-4FAF-A860-46ED296AC411}" type="pres">
      <dgm:prSet presAssocID="{568B02ED-F458-43C6-8835-5C701EDEA4DA}" presName="compChildNode" presStyleCnt="0"/>
      <dgm:spPr/>
    </dgm:pt>
    <dgm:pt modelId="{FAC5BF5D-A459-451F-9761-6387DB78BF51}" type="pres">
      <dgm:prSet presAssocID="{568B02ED-F458-43C6-8835-5C701EDEA4DA}" presName="theInnerList" presStyleCnt="0"/>
      <dgm:spPr/>
    </dgm:pt>
    <dgm:pt modelId="{1CFD4E15-4405-4B9F-8E2D-69D5E2027EE6}" type="pres">
      <dgm:prSet presAssocID="{C9BBC4A5-7D8B-49FF-8A48-3FEF4A63AB7B}" presName="childNode" presStyleLbl="node1" presStyleIdx="6" presStyleCnt="7" custScaleY="5868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925A1669-7DBC-46F0-88BC-23B8A3251B61}" type="presOf" srcId="{82D06E01-EAB6-484C-B927-937E79AB3EDF}" destId="{BA92C4B5-142B-4A64-94D0-5988CF265CB4}" srcOrd="0" destOrd="0" presId="urn:microsoft.com/office/officeart/2005/8/layout/lProcess2"/>
    <dgm:cxn modelId="{A2D2A3EA-FEB1-404A-9FED-F9882D69ADD0}" type="presOf" srcId="{4E557635-85E6-4F72-99DD-9F03810F1006}" destId="{F534C65A-531F-4C4E-9D44-8609392749DE}" srcOrd="0" destOrd="0" presId="urn:microsoft.com/office/officeart/2005/8/layout/lProcess2"/>
    <dgm:cxn modelId="{25A29FAC-7FF0-4751-A92A-6C3EC1A5313D}" srcId="{B646F591-EC09-40D1-89B6-1471DC06DA05}" destId="{DBD551B4-F5EE-4233-8DBE-3C74762D95AC}" srcOrd="0" destOrd="0" parTransId="{1775817B-0E08-4D18-A767-B87E711D841F}" sibTransId="{7E5B5DEE-39C6-413C-B598-F7521B22DC9B}"/>
    <dgm:cxn modelId="{BE587E48-26DA-40D7-9D75-85E166C38000}" type="presOf" srcId="{7011D12E-1E09-4204-8513-6F341DB6484A}" destId="{F29B5200-E900-4B68-911C-B4F0E65DC092}" srcOrd="0" destOrd="0" presId="urn:microsoft.com/office/officeart/2005/8/layout/lProcess2"/>
    <dgm:cxn modelId="{6B878B91-5DC7-4201-A838-B6BD142F7F75}" type="presOf" srcId="{82D06E01-EAB6-484C-B927-937E79AB3EDF}" destId="{6EE96D3D-E46D-4679-AD1F-76765C4FCF17}" srcOrd="1" destOrd="0" presId="urn:microsoft.com/office/officeart/2005/8/layout/lProcess2"/>
    <dgm:cxn modelId="{12B638A2-955F-49FE-8919-CF076DE2A7F2}" srcId="{82D06E01-EAB6-484C-B927-937E79AB3EDF}" destId="{5898DF97-14F2-4380-81D5-2902DD1AA13F}" srcOrd="0" destOrd="0" parTransId="{EAD8EEEF-D24B-4171-83ED-F0E016A94125}" sibTransId="{7A032068-BE16-47FA-9492-32551D31F528}"/>
    <dgm:cxn modelId="{12B5325E-120D-4C4B-8941-EA000E301ECC}" srcId="{B646F591-EC09-40D1-89B6-1471DC06DA05}" destId="{82D06E01-EAB6-484C-B927-937E79AB3EDF}" srcOrd="1" destOrd="0" parTransId="{4BD65D3F-0DBE-4D1A-9081-54B961F79FAB}" sibTransId="{91351673-5BC0-41DB-880F-5667ABBAC3C8}"/>
    <dgm:cxn modelId="{A30B8F9B-6E3C-4EE2-A45E-98B4BCEABC13}" type="presOf" srcId="{568B02ED-F458-43C6-8835-5C701EDEA4DA}" destId="{C0FECA91-F23E-4336-B297-F5239DD6C190}" srcOrd="0" destOrd="0" presId="urn:microsoft.com/office/officeart/2005/8/layout/lProcess2"/>
    <dgm:cxn modelId="{6025A2A3-34E5-43B5-B9B0-C55324ADBBBA}" type="presOf" srcId="{49F1AAF7-7A38-438E-8AC7-DADC4D80A245}" destId="{09029205-A3E7-43B2-B27B-1F930DE1E853}" srcOrd="0" destOrd="0" presId="urn:microsoft.com/office/officeart/2005/8/layout/lProcess2"/>
    <dgm:cxn modelId="{D92D42C4-25C5-422B-8E39-75891AAE7980}" srcId="{2122E3BD-42EC-46C9-B1F6-0BE2D69DB785}" destId="{7011D12E-1E09-4204-8513-6F341DB6484A}" srcOrd="1" destOrd="0" parTransId="{DE27D355-BCD1-4C77-95E8-85DF3D5A6E79}" sibTransId="{BAF5C8A5-5326-495C-AAE7-1684DF800E9C}"/>
    <dgm:cxn modelId="{7230F4DD-FE64-4382-94A2-752EC8294962}" type="presOf" srcId="{C9BBC4A5-7D8B-49FF-8A48-3FEF4A63AB7B}" destId="{1CFD4E15-4405-4B9F-8E2D-69D5E2027EE6}" srcOrd="0" destOrd="0" presId="urn:microsoft.com/office/officeart/2005/8/layout/lProcess2"/>
    <dgm:cxn modelId="{933C96A3-FFB8-40E4-95CD-2015D9524FCC}" type="presOf" srcId="{DBD551B4-F5EE-4233-8DBE-3C74762D95AC}" destId="{122CF421-B0CF-487F-9773-7A9D6B8AB334}" srcOrd="0" destOrd="0" presId="urn:microsoft.com/office/officeart/2005/8/layout/lProcess2"/>
    <dgm:cxn modelId="{7D2495AA-FA18-4BAC-9F61-AB2DA37E957C}" type="presOf" srcId="{1E811045-70FA-4172-B810-4F626EF5E992}" destId="{CBF66AC4-2786-454F-883C-1542E21E96B8}" srcOrd="0" destOrd="0" presId="urn:microsoft.com/office/officeart/2005/8/layout/lProcess2"/>
    <dgm:cxn modelId="{79648C53-3E3A-4861-9D91-DB1993ADF2BF}" type="presOf" srcId="{DBD551B4-F5EE-4233-8DBE-3C74762D95AC}" destId="{0C5CE427-9456-4D5A-BE03-6A564C54D930}" srcOrd="1" destOrd="0" presId="urn:microsoft.com/office/officeart/2005/8/layout/lProcess2"/>
    <dgm:cxn modelId="{F1E77571-7434-4D35-A320-EF251E61A082}" type="presOf" srcId="{568B02ED-F458-43C6-8835-5C701EDEA4DA}" destId="{879E558D-CEEC-42E7-A16F-9E7EF0029E77}" srcOrd="1" destOrd="0" presId="urn:microsoft.com/office/officeart/2005/8/layout/lProcess2"/>
    <dgm:cxn modelId="{43F6E46D-4881-4487-B620-66DB84E96B5B}" type="presOf" srcId="{B646F591-EC09-40D1-89B6-1471DC06DA05}" destId="{AE4A9206-CF11-45AC-A51F-851091B9DA34}" srcOrd="0" destOrd="0" presId="urn:microsoft.com/office/officeart/2005/8/layout/lProcess2"/>
    <dgm:cxn modelId="{35401BBF-C190-4F10-886D-1A8230EFCEF4}" type="presOf" srcId="{5898DF97-14F2-4380-81D5-2902DD1AA13F}" destId="{D05D50B6-8399-4D73-9D6C-B0CEF8AC7D5D}" srcOrd="0" destOrd="0" presId="urn:microsoft.com/office/officeart/2005/8/layout/lProcess2"/>
    <dgm:cxn modelId="{8C4A91E7-BBCA-46C4-8FBA-C3CF422F5381}" type="presOf" srcId="{2122E3BD-42EC-46C9-B1F6-0BE2D69DB785}" destId="{EF95A3E5-FED9-4D47-BFC2-C429BCBA766E}" srcOrd="0" destOrd="0" presId="urn:microsoft.com/office/officeart/2005/8/layout/lProcess2"/>
    <dgm:cxn modelId="{967D74B5-94EE-4D32-8624-F4DA7301AF3B}" srcId="{82D06E01-EAB6-484C-B927-937E79AB3EDF}" destId="{E4A5CF18-081B-4C54-B912-AA80589A5F0B}" srcOrd="2" destOrd="0" parTransId="{8F534C68-7BB9-45D1-887C-128BDDB41B1E}" sibTransId="{ECF53867-E4AE-4F09-AD04-5F89C3156067}"/>
    <dgm:cxn modelId="{9455A992-DD45-4853-B5EC-707AEE4A3E52}" srcId="{82D06E01-EAB6-484C-B927-937E79AB3EDF}" destId="{1E811045-70FA-4172-B810-4F626EF5E992}" srcOrd="1" destOrd="0" parTransId="{A0B23E3C-0A9D-48EC-8A4B-D75C2A101151}" sibTransId="{477333DB-5F78-4610-84FD-FA687A70800E}"/>
    <dgm:cxn modelId="{DD55427B-E587-4BC4-94BC-4E02BFFD5C03}" srcId="{DBD551B4-F5EE-4233-8DBE-3C74762D95AC}" destId="{4E557635-85E6-4F72-99DD-9F03810F1006}" srcOrd="0" destOrd="0" parTransId="{AA43B579-1C33-456C-9E79-C98E986CFD19}" sibTransId="{7E95F80D-7EA4-47FE-94B7-5AED035CA94D}"/>
    <dgm:cxn modelId="{57648B80-A037-4797-9660-F6865DAD8CDA}" type="presOf" srcId="{2122E3BD-42EC-46C9-B1F6-0BE2D69DB785}" destId="{D24ECE1F-7408-467F-8C0A-EB9BB198EE60}" srcOrd="1" destOrd="0" presId="urn:microsoft.com/office/officeart/2005/8/layout/lProcess2"/>
    <dgm:cxn modelId="{489D6B94-6442-446A-B6ED-417DD1B4D7EF}" type="presOf" srcId="{E4A5CF18-081B-4C54-B912-AA80589A5F0B}" destId="{266CB951-19F2-4B6F-810E-95E00B210F78}" srcOrd="0" destOrd="0" presId="urn:microsoft.com/office/officeart/2005/8/layout/lProcess2"/>
    <dgm:cxn modelId="{6662707A-3AA6-4752-B63F-0028F6F5BD67}" srcId="{568B02ED-F458-43C6-8835-5C701EDEA4DA}" destId="{C9BBC4A5-7D8B-49FF-8A48-3FEF4A63AB7B}" srcOrd="0" destOrd="0" parTransId="{6F96DC60-2F3F-49DF-A203-38E0759273D9}" sibTransId="{9C2A056E-7D5B-4466-B09E-C07613B8B39B}"/>
    <dgm:cxn modelId="{F70CDB6C-A9EA-49DF-B001-3948B88F2945}" srcId="{B646F591-EC09-40D1-89B6-1471DC06DA05}" destId="{2122E3BD-42EC-46C9-B1F6-0BE2D69DB785}" srcOrd="2" destOrd="0" parTransId="{BCEFE74E-B631-4028-80FF-C3BD79A23B5F}" sibTransId="{FD58A285-22C4-49AB-9F1E-93C6A52C35E7}"/>
    <dgm:cxn modelId="{56C4482A-4E6F-41C4-B74E-D3ADA765FE7E}" srcId="{2122E3BD-42EC-46C9-B1F6-0BE2D69DB785}" destId="{49F1AAF7-7A38-438E-8AC7-DADC4D80A245}" srcOrd="0" destOrd="0" parTransId="{332269BA-0D4D-45D4-A9CE-DF83046A65B9}" sibTransId="{88A5AA5E-AFA8-4A55-9FB1-9CC3ADFF5DF2}"/>
    <dgm:cxn modelId="{DF92DFFC-54D1-49D3-AE63-06B33B69A986}" srcId="{B646F591-EC09-40D1-89B6-1471DC06DA05}" destId="{568B02ED-F458-43C6-8835-5C701EDEA4DA}" srcOrd="3" destOrd="0" parTransId="{5F5E1504-B40A-47D5-9A1A-EE876221F65C}" sibTransId="{81BE4EA1-71D1-4FD7-BF85-DA2260FF2F93}"/>
    <dgm:cxn modelId="{196DA4E0-C202-417B-B25F-4C5CB3188DCA}" type="presParOf" srcId="{AE4A9206-CF11-45AC-A51F-851091B9DA34}" destId="{70BF0A84-152F-4F91-BE44-2BC4FC53E60C}" srcOrd="0" destOrd="0" presId="urn:microsoft.com/office/officeart/2005/8/layout/lProcess2"/>
    <dgm:cxn modelId="{DBB011B6-40DD-4CA3-B240-675078CF5703}" type="presParOf" srcId="{70BF0A84-152F-4F91-BE44-2BC4FC53E60C}" destId="{122CF421-B0CF-487F-9773-7A9D6B8AB334}" srcOrd="0" destOrd="0" presId="urn:microsoft.com/office/officeart/2005/8/layout/lProcess2"/>
    <dgm:cxn modelId="{973BD8B2-183F-4322-85D7-425750D2E026}" type="presParOf" srcId="{70BF0A84-152F-4F91-BE44-2BC4FC53E60C}" destId="{0C5CE427-9456-4D5A-BE03-6A564C54D930}" srcOrd="1" destOrd="0" presId="urn:microsoft.com/office/officeart/2005/8/layout/lProcess2"/>
    <dgm:cxn modelId="{79979515-C75E-4BB8-AABC-7BE548D0B3DF}" type="presParOf" srcId="{70BF0A84-152F-4F91-BE44-2BC4FC53E60C}" destId="{1A820470-87DD-418E-AA67-6C2503190238}" srcOrd="2" destOrd="0" presId="urn:microsoft.com/office/officeart/2005/8/layout/lProcess2"/>
    <dgm:cxn modelId="{7D585280-0156-40C6-A4F4-1FA0C5A8E7DC}" type="presParOf" srcId="{1A820470-87DD-418E-AA67-6C2503190238}" destId="{8E9CD51A-5635-4E3F-A6D5-60A3CC5D64F6}" srcOrd="0" destOrd="0" presId="urn:microsoft.com/office/officeart/2005/8/layout/lProcess2"/>
    <dgm:cxn modelId="{C50C9DF9-2C4B-49A3-A5DE-CF2729D49339}" type="presParOf" srcId="{8E9CD51A-5635-4E3F-A6D5-60A3CC5D64F6}" destId="{F534C65A-531F-4C4E-9D44-8609392749DE}" srcOrd="0" destOrd="0" presId="urn:microsoft.com/office/officeart/2005/8/layout/lProcess2"/>
    <dgm:cxn modelId="{D684F42F-28A1-4E2F-8D73-D8D61A9217DD}" type="presParOf" srcId="{AE4A9206-CF11-45AC-A51F-851091B9DA34}" destId="{8AB39271-F91A-40F0-9276-1F96E0A720AD}" srcOrd="1" destOrd="0" presId="urn:microsoft.com/office/officeart/2005/8/layout/lProcess2"/>
    <dgm:cxn modelId="{8D4C93DF-4A98-4281-91AF-05D4AE2DE886}" type="presParOf" srcId="{AE4A9206-CF11-45AC-A51F-851091B9DA34}" destId="{65494804-3ED7-43C6-8142-C52447A081A3}" srcOrd="2" destOrd="0" presId="urn:microsoft.com/office/officeart/2005/8/layout/lProcess2"/>
    <dgm:cxn modelId="{C69CA701-FF1E-4934-85CF-1F2C54DE5069}" type="presParOf" srcId="{65494804-3ED7-43C6-8142-C52447A081A3}" destId="{BA92C4B5-142B-4A64-94D0-5988CF265CB4}" srcOrd="0" destOrd="0" presId="urn:microsoft.com/office/officeart/2005/8/layout/lProcess2"/>
    <dgm:cxn modelId="{C8D935B2-C1F3-40AB-8842-2BC95CAE6851}" type="presParOf" srcId="{65494804-3ED7-43C6-8142-C52447A081A3}" destId="{6EE96D3D-E46D-4679-AD1F-76765C4FCF17}" srcOrd="1" destOrd="0" presId="urn:microsoft.com/office/officeart/2005/8/layout/lProcess2"/>
    <dgm:cxn modelId="{365FEBF1-D8E3-43CA-8250-D61A975590C4}" type="presParOf" srcId="{65494804-3ED7-43C6-8142-C52447A081A3}" destId="{2C44A4B5-F817-48CA-A0DA-B09CDB34AB22}" srcOrd="2" destOrd="0" presId="urn:microsoft.com/office/officeart/2005/8/layout/lProcess2"/>
    <dgm:cxn modelId="{2C7A7912-96B5-4BB4-B18B-90A0A0D940CC}" type="presParOf" srcId="{2C44A4B5-F817-48CA-A0DA-B09CDB34AB22}" destId="{58B6746D-FB1F-4FA3-B95A-9E65E28CA54E}" srcOrd="0" destOrd="0" presId="urn:microsoft.com/office/officeart/2005/8/layout/lProcess2"/>
    <dgm:cxn modelId="{D572CC34-56D4-4296-9D81-4202A678BC2B}" type="presParOf" srcId="{58B6746D-FB1F-4FA3-B95A-9E65E28CA54E}" destId="{D05D50B6-8399-4D73-9D6C-B0CEF8AC7D5D}" srcOrd="0" destOrd="0" presId="urn:microsoft.com/office/officeart/2005/8/layout/lProcess2"/>
    <dgm:cxn modelId="{00EE38C9-743F-4AB9-A35D-81140BC05458}" type="presParOf" srcId="{58B6746D-FB1F-4FA3-B95A-9E65E28CA54E}" destId="{45E04D81-6773-435A-9D87-83AE10E2B8C6}" srcOrd="1" destOrd="0" presId="urn:microsoft.com/office/officeart/2005/8/layout/lProcess2"/>
    <dgm:cxn modelId="{DD00A3CB-4481-4F89-B5BA-3E1B38363069}" type="presParOf" srcId="{58B6746D-FB1F-4FA3-B95A-9E65E28CA54E}" destId="{CBF66AC4-2786-454F-883C-1542E21E96B8}" srcOrd="2" destOrd="0" presId="urn:microsoft.com/office/officeart/2005/8/layout/lProcess2"/>
    <dgm:cxn modelId="{9ED765C2-59AC-40A0-85F0-8146674A907E}" type="presParOf" srcId="{58B6746D-FB1F-4FA3-B95A-9E65E28CA54E}" destId="{F76F51E4-0D89-4965-9BD6-BE075CA5C3DA}" srcOrd="3" destOrd="0" presId="urn:microsoft.com/office/officeart/2005/8/layout/lProcess2"/>
    <dgm:cxn modelId="{B3C5F9EE-ADDB-4C5B-8AF4-744210B007F2}" type="presParOf" srcId="{58B6746D-FB1F-4FA3-B95A-9E65E28CA54E}" destId="{266CB951-19F2-4B6F-810E-95E00B210F78}" srcOrd="4" destOrd="0" presId="urn:microsoft.com/office/officeart/2005/8/layout/lProcess2"/>
    <dgm:cxn modelId="{B55BBFA9-8041-4229-B83B-3332A0F0BE41}" type="presParOf" srcId="{AE4A9206-CF11-45AC-A51F-851091B9DA34}" destId="{4397F447-94CE-460B-80CB-2A6DADE86C75}" srcOrd="3" destOrd="0" presId="urn:microsoft.com/office/officeart/2005/8/layout/lProcess2"/>
    <dgm:cxn modelId="{9E220304-A880-4F77-8CAF-AC9974D07AA8}" type="presParOf" srcId="{AE4A9206-CF11-45AC-A51F-851091B9DA34}" destId="{CD4338FD-978F-4B91-ABD4-0A226117B01D}" srcOrd="4" destOrd="0" presId="urn:microsoft.com/office/officeart/2005/8/layout/lProcess2"/>
    <dgm:cxn modelId="{06806B52-EDA4-402F-943F-7A0C56D34DBD}" type="presParOf" srcId="{CD4338FD-978F-4B91-ABD4-0A226117B01D}" destId="{EF95A3E5-FED9-4D47-BFC2-C429BCBA766E}" srcOrd="0" destOrd="0" presId="urn:microsoft.com/office/officeart/2005/8/layout/lProcess2"/>
    <dgm:cxn modelId="{6DEB23C8-E189-40E4-88A7-6E340545AAAB}" type="presParOf" srcId="{CD4338FD-978F-4B91-ABD4-0A226117B01D}" destId="{D24ECE1F-7408-467F-8C0A-EB9BB198EE60}" srcOrd="1" destOrd="0" presId="urn:microsoft.com/office/officeart/2005/8/layout/lProcess2"/>
    <dgm:cxn modelId="{94C19795-C7B1-411B-97A6-77DC6DFA5EC3}" type="presParOf" srcId="{CD4338FD-978F-4B91-ABD4-0A226117B01D}" destId="{6C1B6EBD-3405-446A-A32E-E6CC2CA8860A}" srcOrd="2" destOrd="0" presId="urn:microsoft.com/office/officeart/2005/8/layout/lProcess2"/>
    <dgm:cxn modelId="{6318338A-41D1-4FB9-B258-F18AA9F33CE4}" type="presParOf" srcId="{6C1B6EBD-3405-446A-A32E-E6CC2CA8860A}" destId="{3FE6D8CF-D23B-4678-A82E-C07652554125}" srcOrd="0" destOrd="0" presId="urn:microsoft.com/office/officeart/2005/8/layout/lProcess2"/>
    <dgm:cxn modelId="{A072D31B-B53D-41A2-B25B-C4A24F540904}" type="presParOf" srcId="{3FE6D8CF-D23B-4678-A82E-C07652554125}" destId="{09029205-A3E7-43B2-B27B-1F930DE1E853}" srcOrd="0" destOrd="0" presId="urn:microsoft.com/office/officeart/2005/8/layout/lProcess2"/>
    <dgm:cxn modelId="{2906E91D-7AEE-47FB-B177-F707507BD716}" type="presParOf" srcId="{3FE6D8CF-D23B-4678-A82E-C07652554125}" destId="{AEFBD81D-EBEC-46FD-A8D9-4D71B5E54C19}" srcOrd="1" destOrd="0" presId="urn:microsoft.com/office/officeart/2005/8/layout/lProcess2"/>
    <dgm:cxn modelId="{2770141D-AB7B-4FD8-94F2-5BFB6D1F996C}" type="presParOf" srcId="{3FE6D8CF-D23B-4678-A82E-C07652554125}" destId="{F29B5200-E900-4B68-911C-B4F0E65DC092}" srcOrd="2" destOrd="0" presId="urn:microsoft.com/office/officeart/2005/8/layout/lProcess2"/>
    <dgm:cxn modelId="{BA8E2E86-69C9-4BF4-B1D1-68820C1E8A6A}" type="presParOf" srcId="{AE4A9206-CF11-45AC-A51F-851091B9DA34}" destId="{E1821164-62F9-4057-8E82-1AF370654499}" srcOrd="5" destOrd="0" presId="urn:microsoft.com/office/officeart/2005/8/layout/lProcess2"/>
    <dgm:cxn modelId="{49B3E3D5-0B99-488B-9460-80B5207D6F79}" type="presParOf" srcId="{AE4A9206-CF11-45AC-A51F-851091B9DA34}" destId="{A1CED835-8109-44D4-9DA8-A71F842A81B2}" srcOrd="6" destOrd="0" presId="urn:microsoft.com/office/officeart/2005/8/layout/lProcess2"/>
    <dgm:cxn modelId="{1754EB5F-FAE3-447F-A4B3-BF9366B945F8}" type="presParOf" srcId="{A1CED835-8109-44D4-9DA8-A71F842A81B2}" destId="{C0FECA91-F23E-4336-B297-F5239DD6C190}" srcOrd="0" destOrd="0" presId="urn:microsoft.com/office/officeart/2005/8/layout/lProcess2"/>
    <dgm:cxn modelId="{26C24723-2AB6-4341-A978-C448E45DD2BC}" type="presParOf" srcId="{A1CED835-8109-44D4-9DA8-A71F842A81B2}" destId="{879E558D-CEEC-42E7-A16F-9E7EF0029E77}" srcOrd="1" destOrd="0" presId="urn:microsoft.com/office/officeart/2005/8/layout/lProcess2"/>
    <dgm:cxn modelId="{122A7BFB-60FA-437A-8EA8-258F0F145229}" type="presParOf" srcId="{A1CED835-8109-44D4-9DA8-A71F842A81B2}" destId="{5C38EF60-E9E9-4FAF-A860-46ED296AC411}" srcOrd="2" destOrd="0" presId="urn:microsoft.com/office/officeart/2005/8/layout/lProcess2"/>
    <dgm:cxn modelId="{EDABC24C-145B-4C2E-804E-16E1B9E01D01}" type="presParOf" srcId="{5C38EF60-E9E9-4FAF-A860-46ED296AC411}" destId="{FAC5BF5D-A459-451F-9761-6387DB78BF51}" srcOrd="0" destOrd="0" presId="urn:microsoft.com/office/officeart/2005/8/layout/lProcess2"/>
    <dgm:cxn modelId="{F9A2FF0C-CD25-43A0-A52E-38D140AD717B}" type="presParOf" srcId="{FAC5BF5D-A459-451F-9761-6387DB78BF51}" destId="{1CFD4E15-4405-4B9F-8E2D-69D5E2027EE6}" srcOrd="0" destOrd="0" presId="urn:microsoft.com/office/officeart/2005/8/layout/lProcess2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2C7811-0577-40AB-A04C-4DEA4835963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36E4885-B500-4EA9-B08D-3AB41C999D77}">
      <dgm:prSet custT="1"/>
      <dgm:spPr>
        <a:solidFill>
          <a:srgbClr val="002060"/>
        </a:solidFill>
      </dgm:spPr>
      <dgm:t>
        <a:bodyPr/>
        <a:lstStyle/>
        <a:p>
          <a:r>
            <a:rPr lang="es-CO" sz="1800" b="1" dirty="0" smtClean="0"/>
            <a:t>REPORTAR A SEDE  MATRIZ</a:t>
          </a:r>
          <a:endParaRPr lang="es-CO" sz="1800" b="1" dirty="0"/>
        </a:p>
      </dgm:t>
    </dgm:pt>
    <dgm:pt modelId="{C8222220-C709-4F8C-A610-FDC25165A3DC}" type="parTrans" cxnId="{6B5A78A3-2961-4C41-9BB8-B097F90E246C}">
      <dgm:prSet/>
      <dgm:spPr/>
      <dgm:t>
        <a:bodyPr/>
        <a:lstStyle/>
        <a:p>
          <a:endParaRPr lang="es-CO"/>
        </a:p>
      </dgm:t>
    </dgm:pt>
    <dgm:pt modelId="{E73FB273-2A88-4906-AFF6-197E40701058}" type="sibTrans" cxnId="{6B5A78A3-2961-4C41-9BB8-B097F90E246C}">
      <dgm:prSet/>
      <dgm:spPr/>
      <dgm:t>
        <a:bodyPr/>
        <a:lstStyle/>
        <a:p>
          <a:endParaRPr lang="es-CO"/>
        </a:p>
      </dgm:t>
    </dgm:pt>
    <dgm:pt modelId="{F341D6EB-5E51-4500-99A3-0B9CEF93275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dirty="0" smtClean="0"/>
            <a:t>REPORTAR INFORME</a:t>
          </a:r>
          <a:endParaRPr lang="es-CO" sz="2000" b="1" dirty="0"/>
        </a:p>
      </dgm:t>
    </dgm:pt>
    <dgm:pt modelId="{1AE52E91-81D9-4462-82F5-C076AB347914}" type="sibTrans" cxnId="{1A03D7E1-628C-4114-B5F6-19FCC7C43814}">
      <dgm:prSet/>
      <dgm:spPr/>
      <dgm:t>
        <a:bodyPr/>
        <a:lstStyle/>
        <a:p>
          <a:endParaRPr lang="es-CO"/>
        </a:p>
      </dgm:t>
    </dgm:pt>
    <dgm:pt modelId="{A08FC005-F31A-4A23-B3BA-7679639D702E}" type="parTrans" cxnId="{1A03D7E1-628C-4114-B5F6-19FCC7C43814}">
      <dgm:prSet/>
      <dgm:spPr/>
      <dgm:t>
        <a:bodyPr/>
        <a:lstStyle/>
        <a:p>
          <a:endParaRPr lang="es-CO"/>
        </a:p>
      </dgm:t>
    </dgm:pt>
    <dgm:pt modelId="{EE20D95A-AF10-4527-9DC3-F8CE110E7EE7}">
      <dgm:prSet custT="1"/>
      <dgm:spPr/>
      <dgm:t>
        <a:bodyPr/>
        <a:lstStyle/>
        <a:p>
          <a:pPr algn="l"/>
          <a:r>
            <a:rPr lang="es-CO" sz="1800" dirty="0" smtClean="0">
              <a:solidFill>
                <a:schemeClr val="accent6"/>
              </a:solidFill>
              <a:latin typeface="Arial Narrow" pitchFamily="34" charset="0"/>
            </a:rPr>
            <a:t>8. Reportar informes de resultados a la Sede matriz o dueña del programa.</a:t>
          </a:r>
          <a:endParaRPr lang="es-CO" sz="1800" dirty="0">
            <a:solidFill>
              <a:schemeClr val="accent6"/>
            </a:solidFill>
            <a:latin typeface="Arial Narrow" pitchFamily="34" charset="0"/>
          </a:endParaRPr>
        </a:p>
      </dgm:t>
    </dgm:pt>
    <dgm:pt modelId="{B369EFEC-BAAD-486C-A392-F905CF050643}" type="parTrans" cxnId="{8431C5C4-DAD4-49F9-8F49-93635F888B5C}">
      <dgm:prSet/>
      <dgm:spPr/>
      <dgm:t>
        <a:bodyPr/>
        <a:lstStyle/>
        <a:p>
          <a:endParaRPr lang="es-CO"/>
        </a:p>
      </dgm:t>
    </dgm:pt>
    <dgm:pt modelId="{33072AF3-ADF0-4424-9FCB-0D0C8C93966A}" type="sibTrans" cxnId="{8431C5C4-DAD4-49F9-8F49-93635F888B5C}">
      <dgm:prSet/>
      <dgm:spPr/>
      <dgm:t>
        <a:bodyPr/>
        <a:lstStyle/>
        <a:p>
          <a:endParaRPr lang="es-CO"/>
        </a:p>
      </dgm:t>
    </dgm:pt>
    <dgm:pt modelId="{185E5F44-E22C-40CB-BA8A-BF924E353A40}">
      <dgm:prSet custT="1"/>
      <dgm:spPr/>
      <dgm:t>
        <a:bodyPr/>
        <a:lstStyle/>
        <a:p>
          <a:r>
            <a:rPr lang="es-CO" sz="2400" dirty="0" smtClean="0">
              <a:solidFill>
                <a:schemeClr val="accent6"/>
              </a:solidFill>
              <a:latin typeface="Arial Narrow" pitchFamily="34" charset="0"/>
            </a:rPr>
            <a:t>7. Reportar informe de resultados.</a:t>
          </a:r>
          <a:endParaRPr lang="es-CO" sz="2400" dirty="0">
            <a:solidFill>
              <a:schemeClr val="accent6"/>
            </a:solidFill>
            <a:latin typeface="Arial Narrow" pitchFamily="34" charset="0"/>
          </a:endParaRPr>
        </a:p>
      </dgm:t>
    </dgm:pt>
    <dgm:pt modelId="{B7D8DFF3-7D57-4635-8DE6-DD5B411F0943}" type="parTrans" cxnId="{2B6AAC85-AB24-4AFE-9229-8BBC7D557D75}">
      <dgm:prSet/>
      <dgm:spPr/>
      <dgm:t>
        <a:bodyPr/>
        <a:lstStyle/>
        <a:p>
          <a:endParaRPr lang="es-CO"/>
        </a:p>
      </dgm:t>
    </dgm:pt>
    <dgm:pt modelId="{E0F2CDE2-DA94-4FAF-A346-BB0C4C3BCB3B}" type="sibTrans" cxnId="{2B6AAC85-AB24-4AFE-9229-8BBC7D557D75}">
      <dgm:prSet/>
      <dgm:spPr/>
      <dgm:t>
        <a:bodyPr/>
        <a:lstStyle/>
        <a:p>
          <a:endParaRPr lang="es-CO"/>
        </a:p>
      </dgm:t>
    </dgm:pt>
    <dgm:pt modelId="{3CB4BF5C-E3B1-4F0E-8CBB-B56892029EED}">
      <dgm:prSet/>
      <dgm:spPr/>
      <dgm:t>
        <a:bodyPr/>
        <a:lstStyle/>
        <a:p>
          <a:endParaRPr lang="es-CO" sz="3600" dirty="0"/>
        </a:p>
      </dgm:t>
    </dgm:pt>
    <dgm:pt modelId="{231FA38F-0AD7-437A-A370-F41CBCABEC5D}" type="parTrans" cxnId="{D8356288-59FA-46EF-95F3-260F6DD940E6}">
      <dgm:prSet/>
      <dgm:spPr/>
      <dgm:t>
        <a:bodyPr/>
        <a:lstStyle/>
        <a:p>
          <a:endParaRPr lang="es-CO"/>
        </a:p>
      </dgm:t>
    </dgm:pt>
    <dgm:pt modelId="{8C5ADCDC-56FF-4C3C-85D6-3135E5AEE9FF}" type="sibTrans" cxnId="{D8356288-59FA-46EF-95F3-260F6DD940E6}">
      <dgm:prSet/>
      <dgm:spPr/>
      <dgm:t>
        <a:bodyPr/>
        <a:lstStyle/>
        <a:p>
          <a:endParaRPr lang="es-CO"/>
        </a:p>
      </dgm:t>
    </dgm:pt>
    <dgm:pt modelId="{E712BCB4-B679-448F-8577-490C9EFC7E0A}">
      <dgm:prSet custT="1"/>
      <dgm:spPr/>
      <dgm:t>
        <a:bodyPr/>
        <a:lstStyle/>
        <a:p>
          <a:pPr algn="l"/>
          <a:r>
            <a:rPr lang="es-CO" sz="1800" dirty="0" smtClean="0">
              <a:solidFill>
                <a:schemeClr val="accent6"/>
              </a:solidFill>
              <a:latin typeface="Arial Narrow" pitchFamily="34" charset="0"/>
            </a:rPr>
            <a:t>9. Recibir informes de resultados de la Sede operadora.</a:t>
          </a:r>
          <a:endParaRPr lang="es-CO" sz="1800" dirty="0">
            <a:solidFill>
              <a:schemeClr val="accent6"/>
            </a:solidFill>
            <a:latin typeface="Arial Narrow" pitchFamily="34" charset="0"/>
          </a:endParaRPr>
        </a:p>
      </dgm:t>
    </dgm:pt>
    <dgm:pt modelId="{72ACB7B3-35B9-4FDF-922C-B171900772A3}" type="parTrans" cxnId="{52D7EB2A-43E5-48C4-A7C6-259EB34E1394}">
      <dgm:prSet/>
      <dgm:spPr/>
      <dgm:t>
        <a:bodyPr/>
        <a:lstStyle/>
        <a:p>
          <a:endParaRPr lang="es-CO"/>
        </a:p>
      </dgm:t>
    </dgm:pt>
    <dgm:pt modelId="{C17BD21D-F0F9-4B04-8ACE-9A52ECC08120}" type="sibTrans" cxnId="{52D7EB2A-43E5-48C4-A7C6-259EB34E1394}">
      <dgm:prSet/>
      <dgm:spPr/>
      <dgm:t>
        <a:bodyPr/>
        <a:lstStyle/>
        <a:p>
          <a:endParaRPr lang="es-CO"/>
        </a:p>
      </dgm:t>
    </dgm:pt>
    <dgm:pt modelId="{2BCA1AAC-70CD-49B6-8324-4EC08D01A84D}">
      <dgm:prSet custT="1"/>
      <dgm:spPr/>
      <dgm:t>
        <a:bodyPr/>
        <a:lstStyle/>
        <a:p>
          <a:pPr algn="l"/>
          <a:endParaRPr lang="es-CO" sz="1800" dirty="0">
            <a:solidFill>
              <a:schemeClr val="accent6"/>
            </a:solidFill>
            <a:latin typeface="Arial Narrow" pitchFamily="34" charset="0"/>
          </a:endParaRPr>
        </a:p>
      </dgm:t>
    </dgm:pt>
    <dgm:pt modelId="{BFA0B775-FE1B-418B-852A-159A203982CD}" type="parTrans" cxnId="{03AB75F0-F165-4E72-85BE-60604DAC85AA}">
      <dgm:prSet/>
      <dgm:spPr/>
      <dgm:t>
        <a:bodyPr/>
        <a:lstStyle/>
        <a:p>
          <a:endParaRPr lang="es-CO"/>
        </a:p>
      </dgm:t>
    </dgm:pt>
    <dgm:pt modelId="{13501F15-31A5-43DF-93A5-7919BE6465B9}" type="sibTrans" cxnId="{03AB75F0-F165-4E72-85BE-60604DAC85AA}">
      <dgm:prSet/>
      <dgm:spPr/>
      <dgm:t>
        <a:bodyPr/>
        <a:lstStyle/>
        <a:p>
          <a:endParaRPr lang="es-CO"/>
        </a:p>
      </dgm:t>
    </dgm:pt>
    <dgm:pt modelId="{9BC58D9C-4EE2-4248-B459-B9CD2ED4CD71}">
      <dgm:prSet custT="1"/>
      <dgm:spPr/>
      <dgm:t>
        <a:bodyPr/>
        <a:lstStyle/>
        <a:p>
          <a:pPr algn="ctr"/>
          <a:r>
            <a:rPr lang="es-CO" sz="1800" b="1" dirty="0" smtClean="0">
              <a:solidFill>
                <a:schemeClr val="accent6"/>
              </a:solidFill>
              <a:latin typeface="Arial Narrow" pitchFamily="34" charset="0"/>
            </a:rPr>
            <a:t>SI EL PROGRAMA SE OPERA POR AMPLIACIÓN.</a:t>
          </a:r>
          <a:endParaRPr lang="es-CO" sz="1800" b="1" dirty="0">
            <a:solidFill>
              <a:schemeClr val="accent6"/>
            </a:solidFill>
            <a:latin typeface="Arial Narrow" pitchFamily="34" charset="0"/>
          </a:endParaRPr>
        </a:p>
      </dgm:t>
    </dgm:pt>
    <dgm:pt modelId="{7BF83277-2B96-41AF-A54C-54024BE43822}" type="parTrans" cxnId="{CF6FDC59-49CB-4AEE-811E-9C73135EB69F}">
      <dgm:prSet/>
      <dgm:spPr/>
      <dgm:t>
        <a:bodyPr/>
        <a:lstStyle/>
        <a:p>
          <a:endParaRPr lang="es-CO"/>
        </a:p>
      </dgm:t>
    </dgm:pt>
    <dgm:pt modelId="{CA9A6B5D-A743-4980-925F-0BB42B102B15}" type="sibTrans" cxnId="{CF6FDC59-49CB-4AEE-811E-9C73135EB69F}">
      <dgm:prSet/>
      <dgm:spPr/>
      <dgm:t>
        <a:bodyPr/>
        <a:lstStyle/>
        <a:p>
          <a:endParaRPr lang="es-CO"/>
        </a:p>
      </dgm:t>
    </dgm:pt>
    <dgm:pt modelId="{EB2C8CA2-F711-48EF-A0B5-F741AA39755E}">
      <dgm:prSet custT="1"/>
      <dgm:spPr/>
      <dgm:t>
        <a:bodyPr/>
        <a:lstStyle/>
        <a:p>
          <a:pPr algn="l"/>
          <a:endParaRPr lang="es-CO" sz="1800" dirty="0">
            <a:solidFill>
              <a:schemeClr val="accent6"/>
            </a:solidFill>
            <a:latin typeface="Arial Narrow" pitchFamily="34" charset="0"/>
          </a:endParaRPr>
        </a:p>
      </dgm:t>
    </dgm:pt>
    <dgm:pt modelId="{45231202-7D38-4EEB-B575-40D8D16E0E0C}" type="parTrans" cxnId="{D75B34F5-C27B-41D2-BAB7-BEACBE7D1E17}">
      <dgm:prSet/>
      <dgm:spPr/>
      <dgm:t>
        <a:bodyPr/>
        <a:lstStyle/>
        <a:p>
          <a:endParaRPr lang="es-CO"/>
        </a:p>
      </dgm:t>
    </dgm:pt>
    <dgm:pt modelId="{C169A004-6125-41DC-8387-ACB683CD3176}" type="sibTrans" cxnId="{D75B34F5-C27B-41D2-BAB7-BEACBE7D1E17}">
      <dgm:prSet/>
      <dgm:spPr/>
      <dgm:t>
        <a:bodyPr/>
        <a:lstStyle/>
        <a:p>
          <a:endParaRPr lang="es-CO"/>
        </a:p>
      </dgm:t>
    </dgm:pt>
    <dgm:pt modelId="{9FE3294D-CF80-45CB-A98E-C9479819101F}">
      <dgm:prSet custT="1"/>
      <dgm:spPr/>
      <dgm:t>
        <a:bodyPr/>
        <a:lstStyle/>
        <a:p>
          <a:endParaRPr lang="es-CO" sz="2400" dirty="0">
            <a:solidFill>
              <a:schemeClr val="accent6"/>
            </a:solidFill>
            <a:latin typeface="Arial Narrow" pitchFamily="34" charset="0"/>
          </a:endParaRPr>
        </a:p>
      </dgm:t>
    </dgm:pt>
    <dgm:pt modelId="{AC531E5D-2F59-43CF-8AC9-F1728C992CC8}" type="parTrans" cxnId="{E02D05CA-E662-4FB5-9CEE-43FAC07C3450}">
      <dgm:prSet/>
      <dgm:spPr/>
    </dgm:pt>
    <dgm:pt modelId="{E0D443EE-5CE5-4921-94A1-D946C2D02FE2}" type="sibTrans" cxnId="{E02D05CA-E662-4FB5-9CEE-43FAC07C3450}">
      <dgm:prSet/>
      <dgm:spPr/>
    </dgm:pt>
    <dgm:pt modelId="{34041693-EAFD-4FDB-BC02-A4D382505377}" type="pres">
      <dgm:prSet presAssocID="{DE2C7811-0577-40AB-A04C-4DEA48359633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B709BD32-98D7-4FD9-977D-5A4FCAF708A9}" type="pres">
      <dgm:prSet presAssocID="{F341D6EB-5E51-4500-99A3-0B9CEF932755}" presName="compNode" presStyleCnt="0"/>
      <dgm:spPr/>
    </dgm:pt>
    <dgm:pt modelId="{DFCD0DDE-7912-41F7-AF5A-EBC5751EE344}" type="pres">
      <dgm:prSet presAssocID="{F341D6EB-5E51-4500-99A3-0B9CEF932755}" presName="childRect" presStyleLbl="bgAcc1" presStyleIdx="0" presStyleCnt="2" custScaleX="106341" custScaleY="169515" custLinFactNeighborY="726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46A2F7-0946-4460-8C17-D64885C1A1DD}" type="pres">
      <dgm:prSet presAssocID="{F341D6EB-5E51-4500-99A3-0B9CEF93275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3C6DEFA-6E7C-46FD-A312-9B51637C3D91}" type="pres">
      <dgm:prSet presAssocID="{F341D6EB-5E51-4500-99A3-0B9CEF932755}" presName="parentRect" presStyleLbl="alignNode1" presStyleIdx="0" presStyleCnt="2" custScaleX="96011" custLinFactNeighborX="-2214" custLinFactNeighborY="23252"/>
      <dgm:spPr/>
      <dgm:t>
        <a:bodyPr/>
        <a:lstStyle/>
        <a:p>
          <a:endParaRPr lang="es-CO"/>
        </a:p>
      </dgm:t>
    </dgm:pt>
    <dgm:pt modelId="{C3FD7028-E366-4AB0-AD29-6F9F0639C457}" type="pres">
      <dgm:prSet presAssocID="{F341D6EB-5E51-4500-99A3-0B9CEF932755}" presName="adorn" presStyleLbl="fgAccFollowNode1" presStyleIdx="0" presStyleCnt="2" custLinFactNeighborX="34835"/>
      <dgm:spPr/>
    </dgm:pt>
    <dgm:pt modelId="{9BED3506-4E67-48E4-80EC-6EA1E5C6106C}" type="pres">
      <dgm:prSet presAssocID="{1AE52E91-81D9-4462-82F5-C076AB34791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1DDAC2B8-1940-4623-8A37-AC90B7A053B9}" type="pres">
      <dgm:prSet presAssocID="{636E4885-B500-4EA9-B08D-3AB41C999D77}" presName="compNode" presStyleCnt="0"/>
      <dgm:spPr/>
    </dgm:pt>
    <dgm:pt modelId="{30537124-9389-4400-93D8-CDD70244D0D8}" type="pres">
      <dgm:prSet presAssocID="{636E4885-B500-4EA9-B08D-3AB41C999D77}" presName="childRect" presStyleLbl="bgAcc1" presStyleIdx="1" presStyleCnt="2" custScaleY="140790" custLinFactNeighborX="1522" custLinFactNeighborY="-497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E944445-DF06-4A16-A586-ECD257E8A372}" type="pres">
      <dgm:prSet presAssocID="{636E4885-B500-4EA9-B08D-3AB41C999D7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2EB134E-5FDD-4F64-B572-A92C3D7688C0}" type="pres">
      <dgm:prSet presAssocID="{636E4885-B500-4EA9-B08D-3AB41C999D77}" presName="parentRect" presStyleLbl="alignNode1" presStyleIdx="1" presStyleCnt="2" custLinFactNeighborX="809" custLinFactNeighborY="32939"/>
      <dgm:spPr/>
      <dgm:t>
        <a:bodyPr/>
        <a:lstStyle/>
        <a:p>
          <a:endParaRPr lang="es-CO"/>
        </a:p>
      </dgm:t>
    </dgm:pt>
    <dgm:pt modelId="{D905385F-15B3-4550-984D-5C2DAC66BED0}" type="pres">
      <dgm:prSet presAssocID="{636E4885-B500-4EA9-B08D-3AB41C999D77}" presName="adorn" presStyleLbl="fgAccFollowNode1" presStyleIdx="1" presStyleCnt="2" custLinFactNeighborX="-2314" custLinFactNeighborY="12903"/>
      <dgm:spPr/>
    </dgm:pt>
  </dgm:ptLst>
  <dgm:cxnLst>
    <dgm:cxn modelId="{F4471689-EB29-49CC-9E56-D453F4B931EA}" type="presOf" srcId="{185E5F44-E22C-40CB-BA8A-BF924E353A40}" destId="{DFCD0DDE-7912-41F7-AF5A-EBC5751EE344}" srcOrd="0" destOrd="1" presId="urn:microsoft.com/office/officeart/2005/8/layout/bList2"/>
    <dgm:cxn modelId="{BEB4B4F7-44B5-4F9D-9F5D-761E56F48C83}" type="presOf" srcId="{636E4885-B500-4EA9-B08D-3AB41C999D77}" destId="{52EB134E-5FDD-4F64-B572-A92C3D7688C0}" srcOrd="1" destOrd="0" presId="urn:microsoft.com/office/officeart/2005/8/layout/bList2"/>
    <dgm:cxn modelId="{55032E8C-5BE3-4083-BA80-22E2E96E8066}" type="presOf" srcId="{F341D6EB-5E51-4500-99A3-0B9CEF932755}" destId="{E246A2F7-0946-4460-8C17-D64885C1A1DD}" srcOrd="0" destOrd="0" presId="urn:microsoft.com/office/officeart/2005/8/layout/bList2"/>
    <dgm:cxn modelId="{4502C1D7-AEF9-4317-A1E2-4F5087A451C6}" type="presOf" srcId="{2BCA1AAC-70CD-49B6-8324-4EC08D01A84D}" destId="{30537124-9389-4400-93D8-CDD70244D0D8}" srcOrd="0" destOrd="3" presId="urn:microsoft.com/office/officeart/2005/8/layout/bList2"/>
    <dgm:cxn modelId="{FAABD191-7DB0-4341-9DE7-2F71F173A7B5}" type="presOf" srcId="{9BC58D9C-4EE2-4248-B459-B9CD2ED4CD71}" destId="{30537124-9389-4400-93D8-CDD70244D0D8}" srcOrd="0" destOrd="0" presId="urn:microsoft.com/office/officeart/2005/8/layout/bList2"/>
    <dgm:cxn modelId="{30A1CE17-83DB-432B-9D54-592DA79D445C}" type="presOf" srcId="{9FE3294D-CF80-45CB-A98E-C9479819101F}" destId="{DFCD0DDE-7912-41F7-AF5A-EBC5751EE344}" srcOrd="0" destOrd="0" presId="urn:microsoft.com/office/officeart/2005/8/layout/bList2"/>
    <dgm:cxn modelId="{E02D05CA-E662-4FB5-9CEE-43FAC07C3450}" srcId="{F341D6EB-5E51-4500-99A3-0B9CEF932755}" destId="{9FE3294D-CF80-45CB-A98E-C9479819101F}" srcOrd="0" destOrd="0" parTransId="{AC531E5D-2F59-43CF-8AC9-F1728C992CC8}" sibTransId="{E0D443EE-5CE5-4921-94A1-D946C2D02FE2}"/>
    <dgm:cxn modelId="{65633E36-9EBC-49EB-A9BB-9DB331504979}" type="presOf" srcId="{3CB4BF5C-E3B1-4F0E-8CBB-B56892029EED}" destId="{DFCD0DDE-7912-41F7-AF5A-EBC5751EE344}" srcOrd="0" destOrd="2" presId="urn:microsoft.com/office/officeart/2005/8/layout/bList2"/>
    <dgm:cxn modelId="{CF6FDC59-49CB-4AEE-811E-9C73135EB69F}" srcId="{636E4885-B500-4EA9-B08D-3AB41C999D77}" destId="{9BC58D9C-4EE2-4248-B459-B9CD2ED4CD71}" srcOrd="0" destOrd="0" parTransId="{7BF83277-2B96-41AF-A54C-54024BE43822}" sibTransId="{CA9A6B5D-A743-4980-925F-0BB42B102B15}"/>
    <dgm:cxn modelId="{1A03D7E1-628C-4114-B5F6-19FCC7C43814}" srcId="{DE2C7811-0577-40AB-A04C-4DEA48359633}" destId="{F341D6EB-5E51-4500-99A3-0B9CEF932755}" srcOrd="0" destOrd="0" parTransId="{A08FC005-F31A-4A23-B3BA-7679639D702E}" sibTransId="{1AE52E91-81D9-4462-82F5-C076AB347914}"/>
    <dgm:cxn modelId="{B798AB16-9892-4BEF-9881-0D7CA9A0A052}" type="presOf" srcId="{636E4885-B500-4EA9-B08D-3AB41C999D77}" destId="{6E944445-DF06-4A16-A586-ECD257E8A372}" srcOrd="0" destOrd="0" presId="urn:microsoft.com/office/officeart/2005/8/layout/bList2"/>
    <dgm:cxn modelId="{3222DB17-AFC6-416C-A03A-B8B92355C18B}" type="presOf" srcId="{1AE52E91-81D9-4462-82F5-C076AB347914}" destId="{9BED3506-4E67-48E4-80EC-6EA1E5C6106C}" srcOrd="0" destOrd="0" presId="urn:microsoft.com/office/officeart/2005/8/layout/bList2"/>
    <dgm:cxn modelId="{2B6AAC85-AB24-4AFE-9229-8BBC7D557D75}" srcId="{F341D6EB-5E51-4500-99A3-0B9CEF932755}" destId="{185E5F44-E22C-40CB-BA8A-BF924E353A40}" srcOrd="1" destOrd="0" parTransId="{B7D8DFF3-7D57-4635-8DE6-DD5B411F0943}" sibTransId="{E0F2CDE2-DA94-4FAF-A346-BB0C4C3BCB3B}"/>
    <dgm:cxn modelId="{B48549F9-46A0-4006-9FF5-DEF8B1F0F171}" type="presOf" srcId="{DE2C7811-0577-40AB-A04C-4DEA48359633}" destId="{34041693-EAFD-4FDB-BC02-A4D382505377}" srcOrd="0" destOrd="0" presId="urn:microsoft.com/office/officeart/2005/8/layout/bList2"/>
    <dgm:cxn modelId="{6B5A78A3-2961-4C41-9BB8-B097F90E246C}" srcId="{DE2C7811-0577-40AB-A04C-4DEA48359633}" destId="{636E4885-B500-4EA9-B08D-3AB41C999D77}" srcOrd="1" destOrd="0" parTransId="{C8222220-C709-4F8C-A610-FDC25165A3DC}" sibTransId="{E73FB273-2A88-4906-AFF6-197E40701058}"/>
    <dgm:cxn modelId="{D75B34F5-C27B-41D2-BAB7-BEACBE7D1E17}" srcId="{636E4885-B500-4EA9-B08D-3AB41C999D77}" destId="{EB2C8CA2-F711-48EF-A0B5-F741AA39755E}" srcOrd="1" destOrd="0" parTransId="{45231202-7D38-4EEB-B575-40D8D16E0E0C}" sibTransId="{C169A004-6125-41DC-8387-ACB683CD3176}"/>
    <dgm:cxn modelId="{E0A2E509-2D60-4E08-9D11-AEEE4FD861CB}" type="presOf" srcId="{EB2C8CA2-F711-48EF-A0B5-F741AA39755E}" destId="{30537124-9389-4400-93D8-CDD70244D0D8}" srcOrd="0" destOrd="1" presId="urn:microsoft.com/office/officeart/2005/8/layout/bList2"/>
    <dgm:cxn modelId="{03AB75F0-F165-4E72-85BE-60604DAC85AA}" srcId="{636E4885-B500-4EA9-B08D-3AB41C999D77}" destId="{2BCA1AAC-70CD-49B6-8324-4EC08D01A84D}" srcOrd="3" destOrd="0" parTransId="{BFA0B775-FE1B-418B-852A-159A203982CD}" sibTransId="{13501F15-31A5-43DF-93A5-7919BE6465B9}"/>
    <dgm:cxn modelId="{A5B42AF9-1EC9-432F-B8BC-4139474FE162}" type="presOf" srcId="{F341D6EB-5E51-4500-99A3-0B9CEF932755}" destId="{A3C6DEFA-6E7C-46FD-A312-9B51637C3D91}" srcOrd="1" destOrd="0" presId="urn:microsoft.com/office/officeart/2005/8/layout/bList2"/>
    <dgm:cxn modelId="{52D7EB2A-43E5-48C4-A7C6-259EB34E1394}" srcId="{636E4885-B500-4EA9-B08D-3AB41C999D77}" destId="{E712BCB4-B679-448F-8577-490C9EFC7E0A}" srcOrd="4" destOrd="0" parTransId="{72ACB7B3-35B9-4FDF-922C-B171900772A3}" sibTransId="{C17BD21D-F0F9-4B04-8ACE-9A52ECC08120}"/>
    <dgm:cxn modelId="{3B6B70DF-81D7-44CB-97C4-A007D2255A84}" type="presOf" srcId="{E712BCB4-B679-448F-8577-490C9EFC7E0A}" destId="{30537124-9389-4400-93D8-CDD70244D0D8}" srcOrd="0" destOrd="4" presId="urn:microsoft.com/office/officeart/2005/8/layout/bList2"/>
    <dgm:cxn modelId="{D8356288-59FA-46EF-95F3-260F6DD940E6}" srcId="{F341D6EB-5E51-4500-99A3-0B9CEF932755}" destId="{3CB4BF5C-E3B1-4F0E-8CBB-B56892029EED}" srcOrd="2" destOrd="0" parTransId="{231FA38F-0AD7-437A-A370-F41CBCABEC5D}" sibTransId="{8C5ADCDC-56FF-4C3C-85D6-3135E5AEE9FF}"/>
    <dgm:cxn modelId="{8431C5C4-DAD4-49F9-8F49-93635F888B5C}" srcId="{636E4885-B500-4EA9-B08D-3AB41C999D77}" destId="{EE20D95A-AF10-4527-9DC3-F8CE110E7EE7}" srcOrd="2" destOrd="0" parTransId="{B369EFEC-BAAD-486C-A392-F905CF050643}" sibTransId="{33072AF3-ADF0-4424-9FCB-0D0C8C93966A}"/>
    <dgm:cxn modelId="{8B6C1DAA-4CA1-4255-BC05-0655A0868A49}" type="presOf" srcId="{EE20D95A-AF10-4527-9DC3-F8CE110E7EE7}" destId="{30537124-9389-4400-93D8-CDD70244D0D8}" srcOrd="0" destOrd="2" presId="urn:microsoft.com/office/officeart/2005/8/layout/bList2"/>
    <dgm:cxn modelId="{40D31888-ED57-4F44-9A4D-034D8A07A031}" type="presParOf" srcId="{34041693-EAFD-4FDB-BC02-A4D382505377}" destId="{B709BD32-98D7-4FD9-977D-5A4FCAF708A9}" srcOrd="0" destOrd="0" presId="urn:microsoft.com/office/officeart/2005/8/layout/bList2"/>
    <dgm:cxn modelId="{8D184F9B-A279-4DE8-95EC-7DA4007752E0}" type="presParOf" srcId="{B709BD32-98D7-4FD9-977D-5A4FCAF708A9}" destId="{DFCD0DDE-7912-41F7-AF5A-EBC5751EE344}" srcOrd="0" destOrd="0" presId="urn:microsoft.com/office/officeart/2005/8/layout/bList2"/>
    <dgm:cxn modelId="{0B278D7F-78F7-4070-90B8-B333530EBDE6}" type="presParOf" srcId="{B709BD32-98D7-4FD9-977D-5A4FCAF708A9}" destId="{E246A2F7-0946-4460-8C17-D64885C1A1DD}" srcOrd="1" destOrd="0" presId="urn:microsoft.com/office/officeart/2005/8/layout/bList2"/>
    <dgm:cxn modelId="{BC1CDDBE-BD01-4D61-AB21-6E47DBCFC635}" type="presParOf" srcId="{B709BD32-98D7-4FD9-977D-5A4FCAF708A9}" destId="{A3C6DEFA-6E7C-46FD-A312-9B51637C3D91}" srcOrd="2" destOrd="0" presId="urn:microsoft.com/office/officeart/2005/8/layout/bList2"/>
    <dgm:cxn modelId="{FB7AC445-FEEE-4C6D-8E41-5D93F9E7694B}" type="presParOf" srcId="{B709BD32-98D7-4FD9-977D-5A4FCAF708A9}" destId="{C3FD7028-E366-4AB0-AD29-6F9F0639C457}" srcOrd="3" destOrd="0" presId="urn:microsoft.com/office/officeart/2005/8/layout/bList2"/>
    <dgm:cxn modelId="{54CF63DB-A2C3-4852-BC15-470DD02A1BBB}" type="presParOf" srcId="{34041693-EAFD-4FDB-BC02-A4D382505377}" destId="{9BED3506-4E67-48E4-80EC-6EA1E5C6106C}" srcOrd="1" destOrd="0" presId="urn:microsoft.com/office/officeart/2005/8/layout/bList2"/>
    <dgm:cxn modelId="{FEFC9B07-8AF3-4843-8BBD-8AF20966F025}" type="presParOf" srcId="{34041693-EAFD-4FDB-BC02-A4D382505377}" destId="{1DDAC2B8-1940-4623-8A37-AC90B7A053B9}" srcOrd="2" destOrd="0" presId="urn:microsoft.com/office/officeart/2005/8/layout/bList2"/>
    <dgm:cxn modelId="{766F755D-731E-4A17-92B4-7647330CBEF3}" type="presParOf" srcId="{1DDAC2B8-1940-4623-8A37-AC90B7A053B9}" destId="{30537124-9389-4400-93D8-CDD70244D0D8}" srcOrd="0" destOrd="0" presId="urn:microsoft.com/office/officeart/2005/8/layout/bList2"/>
    <dgm:cxn modelId="{F92CF074-F81C-4E55-AE52-9F8EE90CAE80}" type="presParOf" srcId="{1DDAC2B8-1940-4623-8A37-AC90B7A053B9}" destId="{6E944445-DF06-4A16-A586-ECD257E8A372}" srcOrd="1" destOrd="0" presId="urn:microsoft.com/office/officeart/2005/8/layout/bList2"/>
    <dgm:cxn modelId="{6832BE97-844C-46EC-8B11-E84042346C2D}" type="presParOf" srcId="{1DDAC2B8-1940-4623-8A37-AC90B7A053B9}" destId="{52EB134E-5FDD-4F64-B572-A92C3D7688C0}" srcOrd="2" destOrd="0" presId="urn:microsoft.com/office/officeart/2005/8/layout/bList2"/>
    <dgm:cxn modelId="{EEA067D0-B9C2-406C-B2E8-BB590F54E8D6}" type="presParOf" srcId="{1DDAC2B8-1940-4623-8A37-AC90B7A053B9}" destId="{D905385F-15B3-4550-984D-5C2DAC66BED0}" srcOrd="3" destOrd="0" presId="urn:microsoft.com/office/officeart/2005/8/layout/bList2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2C7811-0577-40AB-A04C-4DEA4835963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62EA09F-A631-444D-988F-1679634068D0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600" b="1" i="0" dirty="0" smtClean="0"/>
            <a:t>ENTREGAR A VGAC</a:t>
          </a:r>
          <a:endParaRPr lang="es-CO" sz="1600" b="1" i="0" dirty="0"/>
        </a:p>
      </dgm:t>
    </dgm:pt>
    <dgm:pt modelId="{8531AFA5-28C9-4949-9E93-DF1FF029EF50}" type="parTrans" cxnId="{B9438549-6BA7-46C8-88AF-5ABDF0C9F3FE}">
      <dgm:prSet/>
      <dgm:spPr/>
      <dgm:t>
        <a:bodyPr/>
        <a:lstStyle/>
        <a:p>
          <a:endParaRPr lang="es-CO"/>
        </a:p>
      </dgm:t>
    </dgm:pt>
    <dgm:pt modelId="{48B9FF2A-5CCF-4A63-8FDE-96BCE96E0328}" type="sibTrans" cxnId="{B9438549-6BA7-46C8-88AF-5ABDF0C9F3FE}">
      <dgm:prSet/>
      <dgm:spPr/>
      <dgm:t>
        <a:bodyPr/>
        <a:lstStyle/>
        <a:p>
          <a:endParaRPr lang="es-CO"/>
        </a:p>
      </dgm:t>
    </dgm:pt>
    <dgm:pt modelId="{636E4885-B500-4EA9-B08D-3AB41C999D77}">
      <dgm:prSet custT="1"/>
      <dgm:spPr>
        <a:solidFill>
          <a:srgbClr val="002060"/>
        </a:solidFill>
      </dgm:spPr>
      <dgm:t>
        <a:bodyPr/>
        <a:lstStyle/>
        <a:p>
          <a:r>
            <a:rPr lang="es-CO" sz="1600" b="1" dirty="0" smtClean="0"/>
            <a:t>VINCULAR PLAN</a:t>
          </a:r>
          <a:endParaRPr lang="es-CO" sz="1600" b="1" dirty="0"/>
        </a:p>
      </dgm:t>
    </dgm:pt>
    <dgm:pt modelId="{C8222220-C709-4F8C-A610-FDC25165A3DC}" type="parTrans" cxnId="{6B5A78A3-2961-4C41-9BB8-B097F90E246C}">
      <dgm:prSet/>
      <dgm:spPr/>
      <dgm:t>
        <a:bodyPr/>
        <a:lstStyle/>
        <a:p>
          <a:endParaRPr lang="es-CO"/>
        </a:p>
      </dgm:t>
    </dgm:pt>
    <dgm:pt modelId="{E73FB273-2A88-4906-AFF6-197E40701058}" type="sibTrans" cxnId="{6B5A78A3-2961-4C41-9BB8-B097F90E246C}">
      <dgm:prSet/>
      <dgm:spPr/>
      <dgm:t>
        <a:bodyPr/>
        <a:lstStyle/>
        <a:p>
          <a:endParaRPr lang="es-CO"/>
        </a:p>
      </dgm:t>
    </dgm:pt>
    <dgm:pt modelId="{A25E7EB4-DAF5-477F-883B-833EB3A36696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12. Enviar informes de resultados y Planes de mantenimientos, mejora e innovación a la VGAC.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80F41268-27D1-4DFF-A999-3B9E336AF61F}" type="parTrans" cxnId="{C9315012-DE83-44C9-ADFE-A015983FE59C}">
      <dgm:prSet/>
      <dgm:spPr/>
      <dgm:t>
        <a:bodyPr/>
        <a:lstStyle/>
        <a:p>
          <a:endParaRPr lang="es-CO"/>
        </a:p>
      </dgm:t>
    </dgm:pt>
    <dgm:pt modelId="{624DF4F0-FB5B-4D73-973C-48FC4A6CF30B}" type="sibTrans" cxnId="{C9315012-DE83-44C9-ADFE-A015983FE59C}">
      <dgm:prSet/>
      <dgm:spPr/>
      <dgm:t>
        <a:bodyPr/>
        <a:lstStyle/>
        <a:p>
          <a:endParaRPr lang="es-CO"/>
        </a:p>
      </dgm:t>
    </dgm:pt>
    <dgm:pt modelId="{F341D6EB-5E51-4500-99A3-0B9CEF93275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600" b="1" dirty="0" smtClean="0"/>
            <a:t>ENTREGAR PLAN</a:t>
          </a:r>
          <a:endParaRPr lang="es-CO" sz="1600" b="1" dirty="0"/>
        </a:p>
      </dgm:t>
    </dgm:pt>
    <dgm:pt modelId="{1AE52E91-81D9-4462-82F5-C076AB347914}" type="sibTrans" cxnId="{1A03D7E1-628C-4114-B5F6-19FCC7C43814}">
      <dgm:prSet/>
      <dgm:spPr/>
      <dgm:t>
        <a:bodyPr/>
        <a:lstStyle/>
        <a:p>
          <a:endParaRPr lang="es-CO"/>
        </a:p>
      </dgm:t>
    </dgm:pt>
    <dgm:pt modelId="{A08FC005-F31A-4A23-B3BA-7679639D702E}" type="parTrans" cxnId="{1A03D7E1-628C-4114-B5F6-19FCC7C43814}">
      <dgm:prSet/>
      <dgm:spPr/>
      <dgm:t>
        <a:bodyPr/>
        <a:lstStyle/>
        <a:p>
          <a:endParaRPr lang="es-CO"/>
        </a:p>
      </dgm:t>
    </dgm:pt>
    <dgm:pt modelId="{EE20D95A-AF10-4527-9DC3-F8CE110E7EE7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11. Vincular los planes establecidos a la planeación operativa de la Sede.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B369EFEC-BAAD-486C-A392-F905CF050643}" type="parTrans" cxnId="{8431C5C4-DAD4-49F9-8F49-93635F888B5C}">
      <dgm:prSet/>
      <dgm:spPr/>
      <dgm:t>
        <a:bodyPr/>
        <a:lstStyle/>
        <a:p>
          <a:endParaRPr lang="es-CO"/>
        </a:p>
      </dgm:t>
    </dgm:pt>
    <dgm:pt modelId="{33072AF3-ADF0-4424-9FCB-0D0C8C93966A}" type="sibTrans" cxnId="{8431C5C4-DAD4-49F9-8F49-93635F888B5C}">
      <dgm:prSet/>
      <dgm:spPr/>
      <dgm:t>
        <a:bodyPr/>
        <a:lstStyle/>
        <a:p>
          <a:endParaRPr lang="es-CO"/>
        </a:p>
      </dgm:t>
    </dgm:pt>
    <dgm:pt modelId="{185E5F44-E22C-40CB-BA8A-BF924E353A40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10. Entregar Plan de mantenimiento, mejora e innovación a Planeación de la Sede.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B7D8DFF3-7D57-4635-8DE6-DD5B411F0943}" type="parTrans" cxnId="{2B6AAC85-AB24-4AFE-9229-8BBC7D557D75}">
      <dgm:prSet/>
      <dgm:spPr/>
      <dgm:t>
        <a:bodyPr/>
        <a:lstStyle/>
        <a:p>
          <a:endParaRPr lang="es-CO"/>
        </a:p>
      </dgm:t>
    </dgm:pt>
    <dgm:pt modelId="{E0F2CDE2-DA94-4FAF-A346-BB0C4C3BCB3B}" type="sibTrans" cxnId="{2B6AAC85-AB24-4AFE-9229-8BBC7D557D75}">
      <dgm:prSet/>
      <dgm:spPr/>
      <dgm:t>
        <a:bodyPr/>
        <a:lstStyle/>
        <a:p>
          <a:endParaRPr lang="es-CO"/>
        </a:p>
      </dgm:t>
    </dgm:pt>
    <dgm:pt modelId="{EE2FAC23-1DF7-454B-8EAB-D50908A7D2AC}">
      <dgm:prSet custT="1"/>
      <dgm:spPr>
        <a:solidFill>
          <a:srgbClr val="002060"/>
        </a:solidFill>
      </dgm:spPr>
      <dgm:t>
        <a:bodyPr/>
        <a:lstStyle/>
        <a:p>
          <a:r>
            <a:rPr lang="es-CO" sz="1300" b="1" dirty="0" smtClean="0"/>
            <a:t>IMPLEMENTAR</a:t>
          </a:r>
          <a:endParaRPr lang="es-CO" sz="1300" b="1" dirty="0"/>
        </a:p>
      </dgm:t>
    </dgm:pt>
    <dgm:pt modelId="{8EAA8DFE-CB64-407F-8EF5-9E4772270281}" type="parTrans" cxnId="{D1DF0D31-EC80-49C9-8F04-2D7C833E9DD2}">
      <dgm:prSet/>
      <dgm:spPr/>
      <dgm:t>
        <a:bodyPr/>
        <a:lstStyle/>
        <a:p>
          <a:endParaRPr lang="es-CO"/>
        </a:p>
      </dgm:t>
    </dgm:pt>
    <dgm:pt modelId="{BD6E67FB-F983-4F66-803C-14A84A9B3078}" type="sibTrans" cxnId="{D1DF0D31-EC80-49C9-8F04-2D7C833E9DD2}">
      <dgm:prSet/>
      <dgm:spPr/>
      <dgm:t>
        <a:bodyPr/>
        <a:lstStyle/>
        <a:p>
          <a:endParaRPr lang="es-CO"/>
        </a:p>
      </dgm:t>
    </dgm:pt>
    <dgm:pt modelId="{3E72D7AB-E2FB-44F5-AEE2-DD222D358880}">
      <dgm:prSet/>
      <dgm:spPr/>
      <dgm:t>
        <a:bodyPr/>
        <a:lstStyle/>
        <a:p>
          <a:r>
            <a:rPr lang="es-CO" dirty="0" smtClean="0">
              <a:solidFill>
                <a:schemeClr val="accent6"/>
              </a:solidFill>
              <a:latin typeface="Arial Narrow" pitchFamily="34" charset="0"/>
            </a:rPr>
            <a:t>13. Implementar plan de mantenimiento, mejora e innovación.</a:t>
          </a:r>
          <a:endParaRPr lang="es-CO" dirty="0">
            <a:solidFill>
              <a:schemeClr val="accent6"/>
            </a:solidFill>
            <a:latin typeface="Arial Narrow" pitchFamily="34" charset="0"/>
          </a:endParaRPr>
        </a:p>
      </dgm:t>
    </dgm:pt>
    <dgm:pt modelId="{3A352E87-E07C-40F1-B82A-628B7717F188}" type="parTrans" cxnId="{F9B15976-E970-4A4F-B575-814BB4A4141F}">
      <dgm:prSet/>
      <dgm:spPr/>
      <dgm:t>
        <a:bodyPr/>
        <a:lstStyle/>
        <a:p>
          <a:endParaRPr lang="es-CO"/>
        </a:p>
      </dgm:t>
    </dgm:pt>
    <dgm:pt modelId="{91623573-0380-4C8E-A39A-5D522830705C}" type="sibTrans" cxnId="{F9B15976-E970-4A4F-B575-814BB4A4141F}">
      <dgm:prSet/>
      <dgm:spPr/>
      <dgm:t>
        <a:bodyPr/>
        <a:lstStyle/>
        <a:p>
          <a:endParaRPr lang="es-CO"/>
        </a:p>
      </dgm:t>
    </dgm:pt>
    <dgm:pt modelId="{34041693-EAFD-4FDB-BC02-A4D382505377}" type="pres">
      <dgm:prSet presAssocID="{DE2C7811-0577-40AB-A04C-4DEA48359633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B709BD32-98D7-4FD9-977D-5A4FCAF708A9}" type="pres">
      <dgm:prSet presAssocID="{F341D6EB-5E51-4500-99A3-0B9CEF932755}" presName="compNode" presStyleCnt="0"/>
      <dgm:spPr/>
    </dgm:pt>
    <dgm:pt modelId="{DFCD0DDE-7912-41F7-AF5A-EBC5751EE344}" type="pres">
      <dgm:prSet presAssocID="{F341D6EB-5E51-4500-99A3-0B9CEF932755}" presName="childRect" presStyleLbl="bgAcc1" presStyleIdx="0" presStyleCnt="4" custScaleX="106341" custScaleY="181718" custLinFactNeighborY="554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46A2F7-0946-4460-8C17-D64885C1A1DD}" type="pres">
      <dgm:prSet presAssocID="{F341D6EB-5E51-4500-99A3-0B9CEF93275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3C6DEFA-6E7C-46FD-A312-9B51637C3D91}" type="pres">
      <dgm:prSet presAssocID="{F341D6EB-5E51-4500-99A3-0B9CEF932755}" presName="parentRect" presStyleLbl="alignNode1" presStyleIdx="0" presStyleCnt="4" custScaleX="96011" custLinFactNeighborX="-2214" custLinFactNeighborY="23252"/>
      <dgm:spPr/>
      <dgm:t>
        <a:bodyPr/>
        <a:lstStyle/>
        <a:p>
          <a:endParaRPr lang="es-CO"/>
        </a:p>
      </dgm:t>
    </dgm:pt>
    <dgm:pt modelId="{C3FD7028-E366-4AB0-AD29-6F9F0639C457}" type="pres">
      <dgm:prSet presAssocID="{F341D6EB-5E51-4500-99A3-0B9CEF932755}" presName="adorn" presStyleLbl="fgAccFollowNode1" presStyleIdx="0" presStyleCnt="4" custLinFactNeighborX="34835"/>
      <dgm:spPr/>
    </dgm:pt>
    <dgm:pt modelId="{9BED3506-4E67-48E4-80EC-6EA1E5C6106C}" type="pres">
      <dgm:prSet presAssocID="{1AE52E91-81D9-4462-82F5-C076AB34791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1DDAC2B8-1940-4623-8A37-AC90B7A053B9}" type="pres">
      <dgm:prSet presAssocID="{636E4885-B500-4EA9-B08D-3AB41C999D77}" presName="compNode" presStyleCnt="0"/>
      <dgm:spPr/>
    </dgm:pt>
    <dgm:pt modelId="{30537124-9389-4400-93D8-CDD70244D0D8}" type="pres">
      <dgm:prSet presAssocID="{636E4885-B500-4EA9-B08D-3AB41C999D77}" presName="childRect" presStyleLbl="bgAcc1" presStyleIdx="1" presStyleCnt="4" custScaleX="106223" custScaleY="160996" custLinFactNeighborX="1522" custLinFactNeighborY="135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E944445-DF06-4A16-A586-ECD257E8A372}" type="pres">
      <dgm:prSet presAssocID="{636E4885-B500-4EA9-B08D-3AB41C999D7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2EB134E-5FDD-4F64-B572-A92C3D7688C0}" type="pres">
      <dgm:prSet presAssocID="{636E4885-B500-4EA9-B08D-3AB41C999D77}" presName="parentRect" presStyleLbl="alignNode1" presStyleIdx="1" presStyleCnt="4" custLinFactNeighborX="-3531" custLinFactNeighborY="39080"/>
      <dgm:spPr/>
      <dgm:t>
        <a:bodyPr/>
        <a:lstStyle/>
        <a:p>
          <a:endParaRPr lang="es-CO"/>
        </a:p>
      </dgm:t>
    </dgm:pt>
    <dgm:pt modelId="{D905385F-15B3-4550-984D-5C2DAC66BED0}" type="pres">
      <dgm:prSet presAssocID="{636E4885-B500-4EA9-B08D-3AB41C999D77}" presName="adorn" presStyleLbl="fgAccFollowNode1" presStyleIdx="1" presStyleCnt="4" custLinFactNeighborX="-2314" custLinFactNeighborY="12903"/>
      <dgm:spPr/>
    </dgm:pt>
    <dgm:pt modelId="{8677DD31-EE99-448F-96F4-FE07B8E66453}" type="pres">
      <dgm:prSet presAssocID="{E73FB273-2A88-4906-AFF6-197E40701058}" presName="sibTrans" presStyleLbl="sibTrans2D1" presStyleIdx="0" presStyleCnt="0"/>
      <dgm:spPr/>
      <dgm:t>
        <a:bodyPr/>
        <a:lstStyle/>
        <a:p>
          <a:endParaRPr lang="es-CO"/>
        </a:p>
      </dgm:t>
    </dgm:pt>
    <dgm:pt modelId="{4BE6AC14-4759-46C7-B1B7-3F190D191C2F}" type="pres">
      <dgm:prSet presAssocID="{562EA09F-A631-444D-988F-1679634068D0}" presName="compNode" presStyleCnt="0"/>
      <dgm:spPr/>
    </dgm:pt>
    <dgm:pt modelId="{D29E1E52-5E3F-4534-9BCC-BDA30566946E}" type="pres">
      <dgm:prSet presAssocID="{562EA09F-A631-444D-988F-1679634068D0}" presName="childRect" presStyleLbl="bgAcc1" presStyleIdx="2" presStyleCnt="4" custScaleX="104732" custScaleY="145635" custLinFactNeighborX="-13324" custLinFactNeighborY="-205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7E36B6F-05A2-4767-921B-6196227F24B8}" type="pres">
      <dgm:prSet presAssocID="{562EA09F-A631-444D-988F-1679634068D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E995AEF-A9F3-43D4-BD67-DFAD31D9D035}" type="pres">
      <dgm:prSet presAssocID="{562EA09F-A631-444D-988F-1679634068D0}" presName="parentRect" presStyleLbl="alignNode1" presStyleIdx="2" presStyleCnt="4" custScaleX="119651" custLinFactNeighborX="-5765" custLinFactNeighborY="48011"/>
      <dgm:spPr/>
      <dgm:t>
        <a:bodyPr/>
        <a:lstStyle/>
        <a:p>
          <a:endParaRPr lang="es-CO"/>
        </a:p>
      </dgm:t>
    </dgm:pt>
    <dgm:pt modelId="{836D0753-E2F5-46CE-9165-31C9EF9D76A0}" type="pres">
      <dgm:prSet presAssocID="{562EA09F-A631-444D-988F-1679634068D0}" presName="adorn" presStyleLbl="fgAccFollowNode1" presStyleIdx="2" presStyleCnt="4" custLinFactNeighborX="-3357" custLinFactNeighborY="29463"/>
      <dgm:spPr/>
    </dgm:pt>
    <dgm:pt modelId="{9D3BF166-8589-4DE4-9940-CB9E46D4975C}" type="pres">
      <dgm:prSet presAssocID="{48B9FF2A-5CCF-4A63-8FDE-96BCE96E0328}" presName="sibTrans" presStyleLbl="sibTrans2D1" presStyleIdx="0" presStyleCnt="0"/>
      <dgm:spPr/>
      <dgm:t>
        <a:bodyPr/>
        <a:lstStyle/>
        <a:p>
          <a:endParaRPr lang="es-CO"/>
        </a:p>
      </dgm:t>
    </dgm:pt>
    <dgm:pt modelId="{6626F876-BF1F-41CC-B0A5-AEAB3D44C1BB}" type="pres">
      <dgm:prSet presAssocID="{EE2FAC23-1DF7-454B-8EAB-D50908A7D2AC}" presName="compNode" presStyleCnt="0"/>
      <dgm:spPr/>
    </dgm:pt>
    <dgm:pt modelId="{C27BE86C-2056-44F4-8718-6748A2497D7F}" type="pres">
      <dgm:prSet presAssocID="{EE2FAC23-1DF7-454B-8EAB-D50908A7D2AC}" presName="childRect" presStyleLbl="bgAcc1" presStyleIdx="3" presStyleCnt="4" custScaleX="104732" custScaleY="145635" custLinFactNeighborX="-13324" custLinFactNeighborY="-205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92EF4DD-7F44-48AE-A90D-9A66728E9E8B}" type="pres">
      <dgm:prSet presAssocID="{EE2FAC23-1DF7-454B-8EAB-D50908A7D2AC}" presName="parentText" presStyleLbl="node1" presStyleIdx="0" presStyleCnt="0" custScaleX="104732" custScaleY="145635" custLinFactNeighborX="-13324" custLinFactNeighborY="-5437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A054B8B-0D62-4575-9D81-4B23C858D266}" type="pres">
      <dgm:prSet presAssocID="{EE2FAC23-1DF7-454B-8EAB-D50908A7D2AC}" presName="parentRect" presStyleLbl="alignNode1" presStyleIdx="3" presStyleCnt="4" custLinFactNeighborX="-15168" custLinFactNeighborY="53032"/>
      <dgm:spPr/>
      <dgm:t>
        <a:bodyPr/>
        <a:lstStyle/>
        <a:p>
          <a:endParaRPr lang="es-CO"/>
        </a:p>
      </dgm:t>
    </dgm:pt>
    <dgm:pt modelId="{B7A6448C-5C8C-42B9-BD94-A25D58CE1109}" type="pres">
      <dgm:prSet presAssocID="{EE2FAC23-1DF7-454B-8EAB-D50908A7D2AC}" presName="adorn" presStyleLbl="fgAccFollowNode1" presStyleIdx="3" presStyleCnt="4" custLinFactNeighborX="-17188" custLinFactNeighborY="18762"/>
      <dgm:spPr/>
    </dgm:pt>
  </dgm:ptLst>
  <dgm:cxnLst>
    <dgm:cxn modelId="{65B0101A-1149-45E8-8FEF-3A4FCCFD07C1}" type="presOf" srcId="{A25E7EB4-DAF5-477F-883B-833EB3A36696}" destId="{D29E1E52-5E3F-4534-9BCC-BDA30566946E}" srcOrd="0" destOrd="0" presId="urn:microsoft.com/office/officeart/2005/8/layout/bList2"/>
    <dgm:cxn modelId="{CF072210-719D-4BC1-9D25-0E71A026BE61}" type="presOf" srcId="{636E4885-B500-4EA9-B08D-3AB41C999D77}" destId="{6E944445-DF06-4A16-A586-ECD257E8A372}" srcOrd="0" destOrd="0" presId="urn:microsoft.com/office/officeart/2005/8/layout/bList2"/>
    <dgm:cxn modelId="{D1DF0D31-EC80-49C9-8F04-2D7C833E9DD2}" srcId="{DE2C7811-0577-40AB-A04C-4DEA48359633}" destId="{EE2FAC23-1DF7-454B-8EAB-D50908A7D2AC}" srcOrd="3" destOrd="0" parTransId="{8EAA8DFE-CB64-407F-8EF5-9E4772270281}" sibTransId="{BD6E67FB-F983-4F66-803C-14A84A9B3078}"/>
    <dgm:cxn modelId="{6B5A78A3-2961-4C41-9BB8-B097F90E246C}" srcId="{DE2C7811-0577-40AB-A04C-4DEA48359633}" destId="{636E4885-B500-4EA9-B08D-3AB41C999D77}" srcOrd="1" destOrd="0" parTransId="{C8222220-C709-4F8C-A610-FDC25165A3DC}" sibTransId="{E73FB273-2A88-4906-AFF6-197E40701058}"/>
    <dgm:cxn modelId="{0AC33728-01DE-4E64-9953-33B51ED2B05D}" type="presOf" srcId="{3E72D7AB-E2FB-44F5-AEE2-DD222D358880}" destId="{C27BE86C-2056-44F4-8718-6748A2497D7F}" srcOrd="0" destOrd="0" presId="urn:microsoft.com/office/officeart/2005/8/layout/bList2"/>
    <dgm:cxn modelId="{B9438549-6BA7-46C8-88AF-5ABDF0C9F3FE}" srcId="{DE2C7811-0577-40AB-A04C-4DEA48359633}" destId="{562EA09F-A631-444D-988F-1679634068D0}" srcOrd="2" destOrd="0" parTransId="{8531AFA5-28C9-4949-9E93-DF1FF029EF50}" sibTransId="{48B9FF2A-5CCF-4A63-8FDE-96BCE96E0328}"/>
    <dgm:cxn modelId="{E2B80CA2-7772-4F44-BC79-18989007E808}" type="presOf" srcId="{EE20D95A-AF10-4527-9DC3-F8CE110E7EE7}" destId="{30537124-9389-4400-93D8-CDD70244D0D8}" srcOrd="0" destOrd="0" presId="urn:microsoft.com/office/officeart/2005/8/layout/bList2"/>
    <dgm:cxn modelId="{1A03D7E1-628C-4114-B5F6-19FCC7C43814}" srcId="{DE2C7811-0577-40AB-A04C-4DEA48359633}" destId="{F341D6EB-5E51-4500-99A3-0B9CEF932755}" srcOrd="0" destOrd="0" parTransId="{A08FC005-F31A-4A23-B3BA-7679639D702E}" sibTransId="{1AE52E91-81D9-4462-82F5-C076AB347914}"/>
    <dgm:cxn modelId="{126ED571-4EBF-43E7-8457-D8E46EF5252D}" type="presOf" srcId="{1AE52E91-81D9-4462-82F5-C076AB347914}" destId="{9BED3506-4E67-48E4-80EC-6EA1E5C6106C}" srcOrd="0" destOrd="0" presId="urn:microsoft.com/office/officeart/2005/8/layout/bList2"/>
    <dgm:cxn modelId="{BA2EAFF0-6346-477F-9AE0-D73946B3E95E}" type="presOf" srcId="{185E5F44-E22C-40CB-BA8A-BF924E353A40}" destId="{DFCD0DDE-7912-41F7-AF5A-EBC5751EE344}" srcOrd="0" destOrd="0" presId="urn:microsoft.com/office/officeart/2005/8/layout/bList2"/>
    <dgm:cxn modelId="{239AB8C9-A6EF-4509-AC09-A1C3918C89BF}" type="presOf" srcId="{EE2FAC23-1DF7-454B-8EAB-D50908A7D2AC}" destId="{292EF4DD-7F44-48AE-A90D-9A66728E9E8B}" srcOrd="0" destOrd="0" presId="urn:microsoft.com/office/officeart/2005/8/layout/bList2"/>
    <dgm:cxn modelId="{8431C5C4-DAD4-49F9-8F49-93635F888B5C}" srcId="{636E4885-B500-4EA9-B08D-3AB41C999D77}" destId="{EE20D95A-AF10-4527-9DC3-F8CE110E7EE7}" srcOrd="0" destOrd="0" parTransId="{B369EFEC-BAAD-486C-A392-F905CF050643}" sibTransId="{33072AF3-ADF0-4424-9FCB-0D0C8C93966A}"/>
    <dgm:cxn modelId="{8157D802-64EA-4B47-9CB7-4427F39EC7F2}" type="presOf" srcId="{EE2FAC23-1DF7-454B-8EAB-D50908A7D2AC}" destId="{5A054B8B-0D62-4575-9D81-4B23C858D266}" srcOrd="1" destOrd="0" presId="urn:microsoft.com/office/officeart/2005/8/layout/bList2"/>
    <dgm:cxn modelId="{0BC31114-DEAD-4CDB-99A0-28C34C47C317}" type="presOf" srcId="{F341D6EB-5E51-4500-99A3-0B9CEF932755}" destId="{E246A2F7-0946-4460-8C17-D64885C1A1DD}" srcOrd="0" destOrd="0" presId="urn:microsoft.com/office/officeart/2005/8/layout/bList2"/>
    <dgm:cxn modelId="{C8DDA530-3BFA-41BD-9DFE-A309776E93BB}" type="presOf" srcId="{562EA09F-A631-444D-988F-1679634068D0}" destId="{27E36B6F-05A2-4767-921B-6196227F24B8}" srcOrd="0" destOrd="0" presId="urn:microsoft.com/office/officeart/2005/8/layout/bList2"/>
    <dgm:cxn modelId="{47F0559C-E435-4DF7-9AB2-A1138DA24D1D}" type="presOf" srcId="{636E4885-B500-4EA9-B08D-3AB41C999D77}" destId="{52EB134E-5FDD-4F64-B572-A92C3D7688C0}" srcOrd="1" destOrd="0" presId="urn:microsoft.com/office/officeart/2005/8/layout/bList2"/>
    <dgm:cxn modelId="{5E0FDC9E-5893-4A65-A7B4-8F78A38CEE6E}" type="presOf" srcId="{E73FB273-2A88-4906-AFF6-197E40701058}" destId="{8677DD31-EE99-448F-96F4-FE07B8E66453}" srcOrd="0" destOrd="0" presId="urn:microsoft.com/office/officeart/2005/8/layout/bList2"/>
    <dgm:cxn modelId="{2B6AAC85-AB24-4AFE-9229-8BBC7D557D75}" srcId="{F341D6EB-5E51-4500-99A3-0B9CEF932755}" destId="{185E5F44-E22C-40CB-BA8A-BF924E353A40}" srcOrd="0" destOrd="0" parTransId="{B7D8DFF3-7D57-4635-8DE6-DD5B411F0943}" sibTransId="{E0F2CDE2-DA94-4FAF-A346-BB0C4C3BCB3B}"/>
    <dgm:cxn modelId="{612E4BAA-00F9-4D43-A4BB-2784A2CEC635}" type="presOf" srcId="{F341D6EB-5E51-4500-99A3-0B9CEF932755}" destId="{A3C6DEFA-6E7C-46FD-A312-9B51637C3D91}" srcOrd="1" destOrd="0" presId="urn:microsoft.com/office/officeart/2005/8/layout/bList2"/>
    <dgm:cxn modelId="{7BD39144-F0DA-430A-A91B-01F64786D06D}" type="presOf" srcId="{48B9FF2A-5CCF-4A63-8FDE-96BCE96E0328}" destId="{9D3BF166-8589-4DE4-9940-CB9E46D4975C}" srcOrd="0" destOrd="0" presId="urn:microsoft.com/office/officeart/2005/8/layout/bList2"/>
    <dgm:cxn modelId="{6304FC20-E9DC-4552-BFFF-606069510AA7}" type="presOf" srcId="{DE2C7811-0577-40AB-A04C-4DEA48359633}" destId="{34041693-EAFD-4FDB-BC02-A4D382505377}" srcOrd="0" destOrd="0" presId="urn:microsoft.com/office/officeart/2005/8/layout/bList2"/>
    <dgm:cxn modelId="{C9315012-DE83-44C9-ADFE-A015983FE59C}" srcId="{562EA09F-A631-444D-988F-1679634068D0}" destId="{A25E7EB4-DAF5-477F-883B-833EB3A36696}" srcOrd="0" destOrd="0" parTransId="{80F41268-27D1-4DFF-A999-3B9E336AF61F}" sibTransId="{624DF4F0-FB5B-4D73-973C-48FC4A6CF30B}"/>
    <dgm:cxn modelId="{F9B15976-E970-4A4F-B575-814BB4A4141F}" srcId="{EE2FAC23-1DF7-454B-8EAB-D50908A7D2AC}" destId="{3E72D7AB-E2FB-44F5-AEE2-DD222D358880}" srcOrd="0" destOrd="0" parTransId="{3A352E87-E07C-40F1-B82A-628B7717F188}" sibTransId="{91623573-0380-4C8E-A39A-5D522830705C}"/>
    <dgm:cxn modelId="{7DD68EDF-619C-40A5-B37F-78AC3B5E01C4}" type="presOf" srcId="{562EA09F-A631-444D-988F-1679634068D0}" destId="{DE995AEF-A9F3-43D4-BD67-DFAD31D9D035}" srcOrd="1" destOrd="0" presId="urn:microsoft.com/office/officeart/2005/8/layout/bList2"/>
    <dgm:cxn modelId="{B2564F11-63CA-4A7C-B20F-7D1F07788254}" type="presParOf" srcId="{34041693-EAFD-4FDB-BC02-A4D382505377}" destId="{B709BD32-98D7-4FD9-977D-5A4FCAF708A9}" srcOrd="0" destOrd="0" presId="urn:microsoft.com/office/officeart/2005/8/layout/bList2"/>
    <dgm:cxn modelId="{7E348748-18D7-434B-B590-88FB75287EB1}" type="presParOf" srcId="{B709BD32-98D7-4FD9-977D-5A4FCAF708A9}" destId="{DFCD0DDE-7912-41F7-AF5A-EBC5751EE344}" srcOrd="0" destOrd="0" presId="urn:microsoft.com/office/officeart/2005/8/layout/bList2"/>
    <dgm:cxn modelId="{1F1E74EE-A3E9-465F-8C89-04629E7B2EE7}" type="presParOf" srcId="{B709BD32-98D7-4FD9-977D-5A4FCAF708A9}" destId="{E246A2F7-0946-4460-8C17-D64885C1A1DD}" srcOrd="1" destOrd="0" presId="urn:microsoft.com/office/officeart/2005/8/layout/bList2"/>
    <dgm:cxn modelId="{8A13CCC1-86B1-4F85-A383-97D5375F22AB}" type="presParOf" srcId="{B709BD32-98D7-4FD9-977D-5A4FCAF708A9}" destId="{A3C6DEFA-6E7C-46FD-A312-9B51637C3D91}" srcOrd="2" destOrd="0" presId="urn:microsoft.com/office/officeart/2005/8/layout/bList2"/>
    <dgm:cxn modelId="{E13005E2-1BCD-4DB9-B60F-7C82023EC5EE}" type="presParOf" srcId="{B709BD32-98D7-4FD9-977D-5A4FCAF708A9}" destId="{C3FD7028-E366-4AB0-AD29-6F9F0639C457}" srcOrd="3" destOrd="0" presId="urn:microsoft.com/office/officeart/2005/8/layout/bList2"/>
    <dgm:cxn modelId="{69ED49BA-958E-462A-84FF-66F61368FBA1}" type="presParOf" srcId="{34041693-EAFD-4FDB-BC02-A4D382505377}" destId="{9BED3506-4E67-48E4-80EC-6EA1E5C6106C}" srcOrd="1" destOrd="0" presId="urn:microsoft.com/office/officeart/2005/8/layout/bList2"/>
    <dgm:cxn modelId="{B973CDC6-1A1C-4893-9F39-A918BC169A14}" type="presParOf" srcId="{34041693-EAFD-4FDB-BC02-A4D382505377}" destId="{1DDAC2B8-1940-4623-8A37-AC90B7A053B9}" srcOrd="2" destOrd="0" presId="urn:microsoft.com/office/officeart/2005/8/layout/bList2"/>
    <dgm:cxn modelId="{6659FBA6-90CB-4E70-BA76-ED40250DADE4}" type="presParOf" srcId="{1DDAC2B8-1940-4623-8A37-AC90B7A053B9}" destId="{30537124-9389-4400-93D8-CDD70244D0D8}" srcOrd="0" destOrd="0" presId="urn:microsoft.com/office/officeart/2005/8/layout/bList2"/>
    <dgm:cxn modelId="{8B545FAD-F109-4346-A358-78296760963D}" type="presParOf" srcId="{1DDAC2B8-1940-4623-8A37-AC90B7A053B9}" destId="{6E944445-DF06-4A16-A586-ECD257E8A372}" srcOrd="1" destOrd="0" presId="urn:microsoft.com/office/officeart/2005/8/layout/bList2"/>
    <dgm:cxn modelId="{9C9AAB67-FAED-4295-942A-0707CCD780BB}" type="presParOf" srcId="{1DDAC2B8-1940-4623-8A37-AC90B7A053B9}" destId="{52EB134E-5FDD-4F64-B572-A92C3D7688C0}" srcOrd="2" destOrd="0" presId="urn:microsoft.com/office/officeart/2005/8/layout/bList2"/>
    <dgm:cxn modelId="{BBBF107D-E1C7-4DC1-94AD-6E1FEADAF1A0}" type="presParOf" srcId="{1DDAC2B8-1940-4623-8A37-AC90B7A053B9}" destId="{D905385F-15B3-4550-984D-5C2DAC66BED0}" srcOrd="3" destOrd="0" presId="urn:microsoft.com/office/officeart/2005/8/layout/bList2"/>
    <dgm:cxn modelId="{F1368AA8-EED6-4688-81D0-E12867C24F5D}" type="presParOf" srcId="{34041693-EAFD-4FDB-BC02-A4D382505377}" destId="{8677DD31-EE99-448F-96F4-FE07B8E66453}" srcOrd="3" destOrd="0" presId="urn:microsoft.com/office/officeart/2005/8/layout/bList2"/>
    <dgm:cxn modelId="{3795A329-BF2C-4BE0-88F9-434C6B148B24}" type="presParOf" srcId="{34041693-EAFD-4FDB-BC02-A4D382505377}" destId="{4BE6AC14-4759-46C7-B1B7-3F190D191C2F}" srcOrd="4" destOrd="0" presId="urn:microsoft.com/office/officeart/2005/8/layout/bList2"/>
    <dgm:cxn modelId="{467E2EB3-AD66-48D5-9AAE-4B3619110630}" type="presParOf" srcId="{4BE6AC14-4759-46C7-B1B7-3F190D191C2F}" destId="{D29E1E52-5E3F-4534-9BCC-BDA30566946E}" srcOrd="0" destOrd="0" presId="urn:microsoft.com/office/officeart/2005/8/layout/bList2"/>
    <dgm:cxn modelId="{E57874EB-55A4-41A1-A0ED-2B536FF4A92C}" type="presParOf" srcId="{4BE6AC14-4759-46C7-B1B7-3F190D191C2F}" destId="{27E36B6F-05A2-4767-921B-6196227F24B8}" srcOrd="1" destOrd="0" presId="urn:microsoft.com/office/officeart/2005/8/layout/bList2"/>
    <dgm:cxn modelId="{FDDF0AD2-D997-49F1-832B-6281556F93BE}" type="presParOf" srcId="{4BE6AC14-4759-46C7-B1B7-3F190D191C2F}" destId="{DE995AEF-A9F3-43D4-BD67-DFAD31D9D035}" srcOrd="2" destOrd="0" presId="urn:microsoft.com/office/officeart/2005/8/layout/bList2"/>
    <dgm:cxn modelId="{95E6AE7D-8C2E-443C-8CD1-78EED5259F96}" type="presParOf" srcId="{4BE6AC14-4759-46C7-B1B7-3F190D191C2F}" destId="{836D0753-E2F5-46CE-9165-31C9EF9D76A0}" srcOrd="3" destOrd="0" presId="urn:microsoft.com/office/officeart/2005/8/layout/bList2"/>
    <dgm:cxn modelId="{A50A0CF4-075D-477C-BBD9-DACCEF1A20CE}" type="presParOf" srcId="{34041693-EAFD-4FDB-BC02-A4D382505377}" destId="{9D3BF166-8589-4DE4-9940-CB9E46D4975C}" srcOrd="5" destOrd="0" presId="urn:microsoft.com/office/officeart/2005/8/layout/bList2"/>
    <dgm:cxn modelId="{16CCA5E3-7A52-4520-95C3-6B7288D46E0E}" type="presParOf" srcId="{34041693-EAFD-4FDB-BC02-A4D382505377}" destId="{6626F876-BF1F-41CC-B0A5-AEAB3D44C1BB}" srcOrd="6" destOrd="0" presId="urn:microsoft.com/office/officeart/2005/8/layout/bList2"/>
    <dgm:cxn modelId="{FEAFE70B-06CD-4C5B-90EC-BDB9F2976431}" type="presParOf" srcId="{6626F876-BF1F-41CC-B0A5-AEAB3D44C1BB}" destId="{C27BE86C-2056-44F4-8718-6748A2497D7F}" srcOrd="0" destOrd="0" presId="urn:microsoft.com/office/officeart/2005/8/layout/bList2"/>
    <dgm:cxn modelId="{46983818-B3C4-48AF-BF99-B355C591EC0F}" type="presParOf" srcId="{6626F876-BF1F-41CC-B0A5-AEAB3D44C1BB}" destId="{292EF4DD-7F44-48AE-A90D-9A66728E9E8B}" srcOrd="1" destOrd="0" presId="urn:microsoft.com/office/officeart/2005/8/layout/bList2"/>
    <dgm:cxn modelId="{951E56E2-5BFD-46BD-907F-3F1ABD139287}" type="presParOf" srcId="{6626F876-BF1F-41CC-B0A5-AEAB3D44C1BB}" destId="{5A054B8B-0D62-4575-9D81-4B23C858D266}" srcOrd="2" destOrd="0" presId="urn:microsoft.com/office/officeart/2005/8/layout/bList2"/>
    <dgm:cxn modelId="{53651357-1D28-4CCB-874C-BE20834EF19A}" type="presParOf" srcId="{6626F876-BF1F-41CC-B0A5-AEAB3D44C1BB}" destId="{B7A6448C-5C8C-42B9-BD94-A25D58CE1109}" srcOrd="3" destOrd="0" presId="urn:microsoft.com/office/officeart/2005/8/layout/b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2C7811-0577-40AB-A04C-4DEA4835963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562EA09F-A631-444D-988F-1679634068D0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i="0" dirty="0" smtClean="0"/>
            <a:t>SOCIALIZACIÓN</a:t>
          </a:r>
          <a:endParaRPr lang="es-CO" sz="2000" b="1" i="0" dirty="0"/>
        </a:p>
      </dgm:t>
    </dgm:pt>
    <dgm:pt modelId="{8531AFA5-28C9-4949-9E93-DF1FF029EF50}" type="parTrans" cxnId="{B9438549-6BA7-46C8-88AF-5ABDF0C9F3FE}">
      <dgm:prSet/>
      <dgm:spPr/>
      <dgm:t>
        <a:bodyPr/>
        <a:lstStyle/>
        <a:p>
          <a:endParaRPr lang="es-CO"/>
        </a:p>
      </dgm:t>
    </dgm:pt>
    <dgm:pt modelId="{48B9FF2A-5CCF-4A63-8FDE-96BCE96E0328}" type="sibTrans" cxnId="{B9438549-6BA7-46C8-88AF-5ABDF0C9F3FE}">
      <dgm:prSet/>
      <dgm:spPr/>
      <dgm:t>
        <a:bodyPr/>
        <a:lstStyle/>
        <a:p>
          <a:endParaRPr lang="es-CO"/>
        </a:p>
      </dgm:t>
    </dgm:pt>
    <dgm:pt modelId="{2EA0DE5D-122F-4E17-ADF8-6DFFE3D3F607}">
      <dgm:prSet phldrT="[Texto]"/>
      <dgm:spPr>
        <a:solidFill>
          <a:srgbClr val="002060"/>
        </a:solidFill>
      </dgm:spPr>
      <dgm:t>
        <a:bodyPr/>
        <a:lstStyle/>
        <a:p>
          <a:r>
            <a:rPr lang="es-CO" b="1" dirty="0" smtClean="0"/>
            <a:t>CONCERTACIÓN</a:t>
          </a:r>
          <a:endParaRPr lang="es-CO" b="1" dirty="0"/>
        </a:p>
      </dgm:t>
    </dgm:pt>
    <dgm:pt modelId="{CBCD91E7-FC8D-4AE7-8C25-65A603AFDDFB}" type="parTrans" cxnId="{8B98858D-7895-422A-B44F-FD18335C6801}">
      <dgm:prSet/>
      <dgm:spPr/>
      <dgm:t>
        <a:bodyPr/>
        <a:lstStyle/>
        <a:p>
          <a:endParaRPr lang="es-CO"/>
        </a:p>
      </dgm:t>
    </dgm:pt>
    <dgm:pt modelId="{F969CE13-A7B2-4E98-933D-19F78E32C505}" type="sibTrans" cxnId="{8B98858D-7895-422A-B44F-FD18335C6801}">
      <dgm:prSet/>
      <dgm:spPr/>
      <dgm:t>
        <a:bodyPr/>
        <a:lstStyle/>
        <a:p>
          <a:endParaRPr lang="es-CO"/>
        </a:p>
      </dgm:t>
    </dgm:pt>
    <dgm:pt modelId="{636E4885-B500-4EA9-B08D-3AB41C999D77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Jornada de formación.</a:t>
          </a:r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C8222220-C709-4F8C-A610-FDC25165A3DC}" type="parTrans" cxnId="{6B5A78A3-2961-4C41-9BB8-B097F90E246C}">
      <dgm:prSet/>
      <dgm:spPr/>
      <dgm:t>
        <a:bodyPr/>
        <a:lstStyle/>
        <a:p>
          <a:endParaRPr lang="es-CO"/>
        </a:p>
      </dgm:t>
    </dgm:pt>
    <dgm:pt modelId="{E73FB273-2A88-4906-AFF6-197E40701058}" type="sibTrans" cxnId="{6B5A78A3-2961-4C41-9BB8-B097F90E246C}">
      <dgm:prSet/>
      <dgm:spPr/>
      <dgm:t>
        <a:bodyPr/>
        <a:lstStyle/>
        <a:p>
          <a:endParaRPr lang="es-CO"/>
        </a:p>
      </dgm:t>
    </dgm:pt>
    <dgm:pt modelId="{A25E7EB4-DAF5-477F-883B-833EB3A36696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Instrumentos.</a:t>
          </a:r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80F41268-27D1-4DFF-A999-3B9E336AF61F}" type="parTrans" cxnId="{C9315012-DE83-44C9-ADFE-A015983FE59C}">
      <dgm:prSet/>
      <dgm:spPr/>
      <dgm:t>
        <a:bodyPr/>
        <a:lstStyle/>
        <a:p>
          <a:endParaRPr lang="es-CO"/>
        </a:p>
      </dgm:t>
    </dgm:pt>
    <dgm:pt modelId="{624DF4F0-FB5B-4D73-973C-48FC4A6CF30B}" type="sibTrans" cxnId="{C9315012-DE83-44C9-ADFE-A015983FE59C}">
      <dgm:prSet/>
      <dgm:spPr/>
      <dgm:t>
        <a:bodyPr/>
        <a:lstStyle/>
        <a:p>
          <a:endParaRPr lang="es-CO"/>
        </a:p>
      </dgm:t>
    </dgm:pt>
    <dgm:pt modelId="{5855D35C-B017-46C7-8482-157EE5B57E6C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Concertar compromisos a tener en cuenta en cada Sede.</a:t>
          </a:r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8104E9AA-4651-4679-9C76-39495C72F990}" type="parTrans" cxnId="{E4D6FC8F-9C9A-4C0D-AC3D-DE701F262675}">
      <dgm:prSet/>
      <dgm:spPr/>
      <dgm:t>
        <a:bodyPr/>
        <a:lstStyle/>
        <a:p>
          <a:endParaRPr lang="es-CO"/>
        </a:p>
      </dgm:t>
    </dgm:pt>
    <dgm:pt modelId="{374B6D68-1195-4456-B4FE-B21EA9C2BD39}" type="sibTrans" cxnId="{E4D6FC8F-9C9A-4C0D-AC3D-DE701F262675}">
      <dgm:prSet/>
      <dgm:spPr/>
      <dgm:t>
        <a:bodyPr/>
        <a:lstStyle/>
        <a:p>
          <a:endParaRPr lang="es-CO"/>
        </a:p>
      </dgm:t>
    </dgm:pt>
    <dgm:pt modelId="{1A284A6A-D07B-4E14-B96E-27D34A28F8AE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Herramientas .</a:t>
          </a:r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AF8E6A45-912E-49C6-8B6C-3B4A44BB5740}" type="parTrans" cxnId="{9B8244AF-AA79-427D-ADF9-B8803C1E0BE4}">
      <dgm:prSet/>
      <dgm:spPr/>
      <dgm:t>
        <a:bodyPr/>
        <a:lstStyle/>
        <a:p>
          <a:endParaRPr lang="es-CO"/>
        </a:p>
      </dgm:t>
    </dgm:pt>
    <dgm:pt modelId="{E2ADF729-4F32-499A-9DD3-0D1BCDE086FC}" type="sibTrans" cxnId="{9B8244AF-AA79-427D-ADF9-B8803C1E0BE4}">
      <dgm:prSet/>
      <dgm:spPr/>
      <dgm:t>
        <a:bodyPr/>
        <a:lstStyle/>
        <a:p>
          <a:endParaRPr lang="es-CO"/>
        </a:p>
      </dgm:t>
    </dgm:pt>
    <dgm:pt modelId="{3CCB499A-6477-45DB-98C7-B6D8B94076B5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Implementación y seguimiento a planes de mantenimiento, mejora e innovación.</a:t>
          </a:r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0BCD6A00-D6FE-41FE-B0B7-066318CB358E}" type="parTrans" cxnId="{1DB395FF-F9B6-4608-B794-8F7DF475AB5E}">
      <dgm:prSet/>
      <dgm:spPr/>
      <dgm:t>
        <a:bodyPr/>
        <a:lstStyle/>
        <a:p>
          <a:endParaRPr lang="es-CO"/>
        </a:p>
      </dgm:t>
    </dgm:pt>
    <dgm:pt modelId="{E3806DB1-28DF-4835-BB0E-B03ECB857D92}" type="sibTrans" cxnId="{1DB395FF-F9B6-4608-B794-8F7DF475AB5E}">
      <dgm:prSet/>
      <dgm:spPr/>
      <dgm:t>
        <a:bodyPr/>
        <a:lstStyle/>
        <a:p>
          <a:endParaRPr lang="es-CO"/>
        </a:p>
      </dgm:t>
    </dgm:pt>
    <dgm:pt modelId="{C9E09EC7-19C2-41C7-B7A2-D655C522F286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Socializar cronograma de autoevaluación. </a:t>
          </a:r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06F67E69-7021-4B1A-94F9-3EA338117F21}" type="parTrans" cxnId="{6BFDADE0-0021-4C66-90DE-C324D99BFC46}">
      <dgm:prSet/>
      <dgm:spPr/>
      <dgm:t>
        <a:bodyPr/>
        <a:lstStyle/>
        <a:p>
          <a:endParaRPr lang="es-CO"/>
        </a:p>
      </dgm:t>
    </dgm:pt>
    <dgm:pt modelId="{DF453631-AFFD-4417-8291-6DF6691D695C}" type="sibTrans" cxnId="{6BFDADE0-0021-4C66-90DE-C324D99BFC46}">
      <dgm:prSet/>
      <dgm:spPr/>
      <dgm:t>
        <a:bodyPr/>
        <a:lstStyle/>
        <a:p>
          <a:endParaRPr lang="es-CO"/>
        </a:p>
      </dgm:t>
    </dgm:pt>
    <dgm:pt modelId="{F341D6EB-5E51-4500-99A3-0B9CEF93275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dirty="0" smtClean="0"/>
            <a:t>FORMACIÓN</a:t>
          </a:r>
          <a:endParaRPr lang="es-CO" sz="2000" b="1" dirty="0"/>
        </a:p>
      </dgm:t>
    </dgm:pt>
    <dgm:pt modelId="{1AE52E91-81D9-4462-82F5-C076AB347914}" type="sibTrans" cxnId="{1A03D7E1-628C-4114-B5F6-19FCC7C43814}">
      <dgm:prSet/>
      <dgm:spPr/>
      <dgm:t>
        <a:bodyPr/>
        <a:lstStyle/>
        <a:p>
          <a:endParaRPr lang="es-CO"/>
        </a:p>
      </dgm:t>
    </dgm:pt>
    <dgm:pt modelId="{A08FC005-F31A-4A23-B3BA-7679639D702E}" type="parTrans" cxnId="{1A03D7E1-628C-4114-B5F6-19FCC7C43814}">
      <dgm:prSet/>
      <dgm:spPr/>
      <dgm:t>
        <a:bodyPr/>
        <a:lstStyle/>
        <a:p>
          <a:endParaRPr lang="es-CO"/>
        </a:p>
      </dgm:t>
    </dgm:pt>
    <dgm:pt modelId="{34041693-EAFD-4FDB-BC02-A4D382505377}" type="pres">
      <dgm:prSet presAssocID="{DE2C7811-0577-40AB-A04C-4DEA48359633}" presName="diagram" presStyleCnt="0">
        <dgm:presLayoutVars>
          <dgm:dir/>
          <dgm:animLvl val="lvl"/>
          <dgm:resizeHandles val="exact"/>
        </dgm:presLayoutVars>
      </dgm:prSet>
      <dgm:spPr/>
    </dgm:pt>
    <dgm:pt modelId="{B709BD32-98D7-4FD9-977D-5A4FCAF708A9}" type="pres">
      <dgm:prSet presAssocID="{F341D6EB-5E51-4500-99A3-0B9CEF932755}" presName="compNode" presStyleCnt="0"/>
      <dgm:spPr/>
    </dgm:pt>
    <dgm:pt modelId="{DFCD0DDE-7912-41F7-AF5A-EBC5751EE344}" type="pres">
      <dgm:prSet presAssocID="{F341D6EB-5E51-4500-99A3-0B9CEF932755}" presName="childRect" presStyleLbl="bgAcc1" presStyleIdx="0" presStyleCnt="3" custScaleX="122080" custScaleY="16951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46A2F7-0946-4460-8C17-D64885C1A1DD}" type="pres">
      <dgm:prSet presAssocID="{F341D6EB-5E51-4500-99A3-0B9CEF93275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3C6DEFA-6E7C-46FD-A312-9B51637C3D91}" type="pres">
      <dgm:prSet presAssocID="{F341D6EB-5E51-4500-99A3-0B9CEF932755}" presName="parentRect" presStyleLbl="alignNode1" presStyleIdx="0" presStyleCnt="3" custScaleX="122523" custLinFactNeighborY="23252"/>
      <dgm:spPr/>
      <dgm:t>
        <a:bodyPr/>
        <a:lstStyle/>
        <a:p>
          <a:endParaRPr lang="es-CO"/>
        </a:p>
      </dgm:t>
    </dgm:pt>
    <dgm:pt modelId="{C3FD7028-E366-4AB0-AD29-6F9F0639C457}" type="pres">
      <dgm:prSet presAssocID="{F341D6EB-5E51-4500-99A3-0B9CEF932755}" presName="adorn" presStyleLbl="fgAccFollowNode1" presStyleIdx="0" presStyleCnt="3"/>
      <dgm:spPr/>
    </dgm:pt>
    <dgm:pt modelId="{9BED3506-4E67-48E4-80EC-6EA1E5C6106C}" type="pres">
      <dgm:prSet presAssocID="{1AE52E91-81D9-4462-82F5-C076AB34791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4BE6AC14-4759-46C7-B1B7-3F190D191C2F}" type="pres">
      <dgm:prSet presAssocID="{562EA09F-A631-444D-988F-1679634068D0}" presName="compNode" presStyleCnt="0"/>
      <dgm:spPr/>
    </dgm:pt>
    <dgm:pt modelId="{D29E1E52-5E3F-4534-9BCC-BDA30566946E}" type="pres">
      <dgm:prSet presAssocID="{562EA09F-A631-444D-988F-1679634068D0}" presName="childRect" presStyleLbl="bgAcc1" presStyleIdx="1" presStyleCnt="3" custScaleX="119712" custScaleY="197254" custLinFactNeighborY="-2032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7E36B6F-05A2-4767-921B-6196227F24B8}" type="pres">
      <dgm:prSet presAssocID="{562EA09F-A631-444D-988F-1679634068D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E995AEF-A9F3-43D4-BD67-DFAD31D9D035}" type="pres">
      <dgm:prSet presAssocID="{562EA09F-A631-444D-988F-1679634068D0}" presName="parentRect" presStyleLbl="alignNode1" presStyleIdx="1" presStyleCnt="3" custScaleX="140494" custLinFactNeighborX="-1079" custLinFactNeighborY="236"/>
      <dgm:spPr/>
      <dgm:t>
        <a:bodyPr/>
        <a:lstStyle/>
        <a:p>
          <a:endParaRPr lang="es-CO"/>
        </a:p>
      </dgm:t>
    </dgm:pt>
    <dgm:pt modelId="{836D0753-E2F5-46CE-9165-31C9EF9D76A0}" type="pres">
      <dgm:prSet presAssocID="{562EA09F-A631-444D-988F-1679634068D0}" presName="adorn" presStyleLbl="fgAccFollowNode1" presStyleIdx="1" presStyleCnt="3" custLinFactNeighborX="40467"/>
      <dgm:spPr/>
    </dgm:pt>
    <dgm:pt modelId="{9D3BF166-8589-4DE4-9940-CB9E46D4975C}" type="pres">
      <dgm:prSet presAssocID="{48B9FF2A-5CCF-4A63-8FDE-96BCE96E0328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AE0625E-0F8B-4EEB-8695-E7B8BCFFBAAE}" type="pres">
      <dgm:prSet presAssocID="{2EA0DE5D-122F-4E17-ADF8-6DFFE3D3F607}" presName="compNode" presStyleCnt="0"/>
      <dgm:spPr/>
    </dgm:pt>
    <dgm:pt modelId="{8865747F-DDB1-4378-B444-032A6E6D5B51}" type="pres">
      <dgm:prSet presAssocID="{2EA0DE5D-122F-4E17-ADF8-6DFFE3D3F607}" presName="childRect" presStyleLbl="bgAcc1" presStyleIdx="2" presStyleCnt="3" custScaleY="15850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DFDDB1-FC0B-4C1B-B612-6FC828B6D6B9}" type="pres">
      <dgm:prSet presAssocID="{2EA0DE5D-122F-4E17-ADF8-6DFFE3D3F60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C3CF373-D51E-463B-95B3-6FD25575935E}" type="pres">
      <dgm:prSet presAssocID="{2EA0DE5D-122F-4E17-ADF8-6DFFE3D3F607}" presName="parentRect" presStyleLbl="alignNode1" presStyleIdx="2" presStyleCnt="3" custScaleY="112122" custLinFactNeighborY="29654"/>
      <dgm:spPr/>
      <dgm:t>
        <a:bodyPr/>
        <a:lstStyle/>
        <a:p>
          <a:endParaRPr lang="es-CO"/>
        </a:p>
      </dgm:t>
    </dgm:pt>
    <dgm:pt modelId="{8BAE9407-DC8B-4915-BD65-55B7BECBACC9}" type="pres">
      <dgm:prSet presAssocID="{2EA0DE5D-122F-4E17-ADF8-6DFFE3D3F607}" presName="adorn" presStyleLbl="fgAccFollowNode1" presStyleIdx="2" presStyleCnt="3" custLinFactNeighborY="4339"/>
      <dgm:spPr/>
    </dgm:pt>
  </dgm:ptLst>
  <dgm:cxnLst>
    <dgm:cxn modelId="{363915F3-C58C-4842-9664-19B104109CC3}" type="presOf" srcId="{DE2C7811-0577-40AB-A04C-4DEA48359633}" destId="{34041693-EAFD-4FDB-BC02-A4D382505377}" srcOrd="0" destOrd="0" presId="urn:microsoft.com/office/officeart/2005/8/layout/bList2"/>
    <dgm:cxn modelId="{A5F7656E-C106-435D-8E5C-C661DE765BF5}" type="presOf" srcId="{A25E7EB4-DAF5-477F-883B-833EB3A36696}" destId="{D29E1E52-5E3F-4534-9BCC-BDA30566946E}" srcOrd="0" destOrd="0" presId="urn:microsoft.com/office/officeart/2005/8/layout/bList2"/>
    <dgm:cxn modelId="{CAA39282-F15D-4B40-9D7A-5C90E0154C69}" type="presOf" srcId="{2EA0DE5D-122F-4E17-ADF8-6DFFE3D3F607}" destId="{15DFDDB1-FC0B-4C1B-B612-6FC828B6D6B9}" srcOrd="0" destOrd="0" presId="urn:microsoft.com/office/officeart/2005/8/layout/bList2"/>
    <dgm:cxn modelId="{0475A439-EDEB-499F-A7EB-EFA2835A6546}" type="presOf" srcId="{C9E09EC7-19C2-41C7-B7A2-D655C522F286}" destId="{DFCD0DDE-7912-41F7-AF5A-EBC5751EE344}" srcOrd="0" destOrd="1" presId="urn:microsoft.com/office/officeart/2005/8/layout/bList2"/>
    <dgm:cxn modelId="{B550FB8A-FF75-452C-826D-64F8E594CEF0}" type="presOf" srcId="{1AE52E91-81D9-4462-82F5-C076AB347914}" destId="{9BED3506-4E67-48E4-80EC-6EA1E5C6106C}" srcOrd="0" destOrd="0" presId="urn:microsoft.com/office/officeart/2005/8/layout/bList2"/>
    <dgm:cxn modelId="{370E8FC8-F340-4C08-9428-730BB0E1C182}" type="presOf" srcId="{F341D6EB-5E51-4500-99A3-0B9CEF932755}" destId="{E246A2F7-0946-4460-8C17-D64885C1A1DD}" srcOrd="0" destOrd="0" presId="urn:microsoft.com/office/officeart/2005/8/layout/bList2"/>
    <dgm:cxn modelId="{41659469-BD81-4CE6-B36A-4571C900EF63}" type="presOf" srcId="{562EA09F-A631-444D-988F-1679634068D0}" destId="{DE995AEF-A9F3-43D4-BD67-DFAD31D9D035}" srcOrd="1" destOrd="0" presId="urn:microsoft.com/office/officeart/2005/8/layout/bList2"/>
    <dgm:cxn modelId="{1A03D7E1-628C-4114-B5F6-19FCC7C43814}" srcId="{DE2C7811-0577-40AB-A04C-4DEA48359633}" destId="{F341D6EB-5E51-4500-99A3-0B9CEF932755}" srcOrd="0" destOrd="0" parTransId="{A08FC005-F31A-4A23-B3BA-7679639D702E}" sibTransId="{1AE52E91-81D9-4462-82F5-C076AB347914}"/>
    <dgm:cxn modelId="{9B8244AF-AA79-427D-ADF9-B8803C1E0BE4}" srcId="{562EA09F-A631-444D-988F-1679634068D0}" destId="{1A284A6A-D07B-4E14-B96E-27D34A28F8AE}" srcOrd="1" destOrd="0" parTransId="{AF8E6A45-912E-49C6-8B6C-3B4A44BB5740}" sibTransId="{E2ADF729-4F32-499A-9DD3-0D1BCDE086FC}"/>
    <dgm:cxn modelId="{2518C138-B7B6-48AD-8E76-15543E5838DD}" type="presOf" srcId="{3CCB499A-6477-45DB-98C7-B6D8B94076B5}" destId="{D29E1E52-5E3F-4534-9BCC-BDA30566946E}" srcOrd="0" destOrd="2" presId="urn:microsoft.com/office/officeart/2005/8/layout/bList2"/>
    <dgm:cxn modelId="{86B85F84-AFB2-4F71-B36B-388F3AEBBC4F}" type="presOf" srcId="{562EA09F-A631-444D-988F-1679634068D0}" destId="{27E36B6F-05A2-4767-921B-6196227F24B8}" srcOrd="0" destOrd="0" presId="urn:microsoft.com/office/officeart/2005/8/layout/bList2"/>
    <dgm:cxn modelId="{7C6783A0-2945-4B3E-8671-F101AC2AC1F6}" type="presOf" srcId="{48B9FF2A-5CCF-4A63-8FDE-96BCE96E0328}" destId="{9D3BF166-8589-4DE4-9940-CB9E46D4975C}" srcOrd="0" destOrd="0" presId="urn:microsoft.com/office/officeart/2005/8/layout/bList2"/>
    <dgm:cxn modelId="{1DB395FF-F9B6-4608-B794-8F7DF475AB5E}" srcId="{562EA09F-A631-444D-988F-1679634068D0}" destId="{3CCB499A-6477-45DB-98C7-B6D8B94076B5}" srcOrd="2" destOrd="0" parTransId="{0BCD6A00-D6FE-41FE-B0B7-066318CB358E}" sibTransId="{E3806DB1-28DF-4835-BB0E-B03ECB857D92}"/>
    <dgm:cxn modelId="{CF09347E-22FF-4A72-BBBD-75E274FD318C}" type="presOf" srcId="{636E4885-B500-4EA9-B08D-3AB41C999D77}" destId="{DFCD0DDE-7912-41F7-AF5A-EBC5751EE344}" srcOrd="0" destOrd="0" presId="urn:microsoft.com/office/officeart/2005/8/layout/bList2"/>
    <dgm:cxn modelId="{6BFDADE0-0021-4C66-90DE-C324D99BFC46}" srcId="{F341D6EB-5E51-4500-99A3-0B9CEF932755}" destId="{C9E09EC7-19C2-41C7-B7A2-D655C522F286}" srcOrd="1" destOrd="0" parTransId="{06F67E69-7021-4B1A-94F9-3EA338117F21}" sibTransId="{DF453631-AFFD-4417-8291-6DF6691D695C}"/>
    <dgm:cxn modelId="{6B5A78A3-2961-4C41-9BB8-B097F90E246C}" srcId="{F341D6EB-5E51-4500-99A3-0B9CEF932755}" destId="{636E4885-B500-4EA9-B08D-3AB41C999D77}" srcOrd="0" destOrd="0" parTransId="{C8222220-C709-4F8C-A610-FDC25165A3DC}" sibTransId="{E73FB273-2A88-4906-AFF6-197E40701058}"/>
    <dgm:cxn modelId="{FA1B346A-8696-4244-A672-80BFD36D98E6}" type="presOf" srcId="{F341D6EB-5E51-4500-99A3-0B9CEF932755}" destId="{A3C6DEFA-6E7C-46FD-A312-9B51637C3D91}" srcOrd="1" destOrd="0" presId="urn:microsoft.com/office/officeart/2005/8/layout/bList2"/>
    <dgm:cxn modelId="{AC1EB8E2-6FC5-4AEF-B006-A8E83AC3F20C}" type="presOf" srcId="{2EA0DE5D-122F-4E17-ADF8-6DFFE3D3F607}" destId="{3C3CF373-D51E-463B-95B3-6FD25575935E}" srcOrd="1" destOrd="0" presId="urn:microsoft.com/office/officeart/2005/8/layout/bList2"/>
    <dgm:cxn modelId="{696E4D70-E001-4A83-8E44-4A8E14820633}" type="presOf" srcId="{1A284A6A-D07B-4E14-B96E-27D34A28F8AE}" destId="{D29E1E52-5E3F-4534-9BCC-BDA30566946E}" srcOrd="0" destOrd="1" presId="urn:microsoft.com/office/officeart/2005/8/layout/bList2"/>
    <dgm:cxn modelId="{B9438549-6BA7-46C8-88AF-5ABDF0C9F3FE}" srcId="{DE2C7811-0577-40AB-A04C-4DEA48359633}" destId="{562EA09F-A631-444D-988F-1679634068D0}" srcOrd="1" destOrd="0" parTransId="{8531AFA5-28C9-4949-9E93-DF1FF029EF50}" sibTransId="{48B9FF2A-5CCF-4A63-8FDE-96BCE96E0328}"/>
    <dgm:cxn modelId="{8B98858D-7895-422A-B44F-FD18335C6801}" srcId="{DE2C7811-0577-40AB-A04C-4DEA48359633}" destId="{2EA0DE5D-122F-4E17-ADF8-6DFFE3D3F607}" srcOrd="2" destOrd="0" parTransId="{CBCD91E7-FC8D-4AE7-8C25-65A603AFDDFB}" sibTransId="{F969CE13-A7B2-4E98-933D-19F78E32C505}"/>
    <dgm:cxn modelId="{91848362-2146-460B-9DDA-3F1717EE46CA}" type="presOf" srcId="{5855D35C-B017-46C7-8482-157EE5B57E6C}" destId="{8865747F-DDB1-4378-B444-032A6E6D5B51}" srcOrd="0" destOrd="0" presId="urn:microsoft.com/office/officeart/2005/8/layout/bList2"/>
    <dgm:cxn modelId="{E4D6FC8F-9C9A-4C0D-AC3D-DE701F262675}" srcId="{2EA0DE5D-122F-4E17-ADF8-6DFFE3D3F607}" destId="{5855D35C-B017-46C7-8482-157EE5B57E6C}" srcOrd="0" destOrd="0" parTransId="{8104E9AA-4651-4679-9C76-39495C72F990}" sibTransId="{374B6D68-1195-4456-B4FE-B21EA9C2BD39}"/>
    <dgm:cxn modelId="{C9315012-DE83-44C9-ADFE-A015983FE59C}" srcId="{562EA09F-A631-444D-988F-1679634068D0}" destId="{A25E7EB4-DAF5-477F-883B-833EB3A36696}" srcOrd="0" destOrd="0" parTransId="{80F41268-27D1-4DFF-A999-3B9E336AF61F}" sibTransId="{624DF4F0-FB5B-4D73-973C-48FC4A6CF30B}"/>
    <dgm:cxn modelId="{4647AC32-AE2E-459C-83A3-D15DB7B29DEC}" type="presParOf" srcId="{34041693-EAFD-4FDB-BC02-A4D382505377}" destId="{B709BD32-98D7-4FD9-977D-5A4FCAF708A9}" srcOrd="0" destOrd="0" presId="urn:microsoft.com/office/officeart/2005/8/layout/bList2"/>
    <dgm:cxn modelId="{BD89CD29-DDAB-4205-89AB-684D99DD1B48}" type="presParOf" srcId="{B709BD32-98D7-4FD9-977D-5A4FCAF708A9}" destId="{DFCD0DDE-7912-41F7-AF5A-EBC5751EE344}" srcOrd="0" destOrd="0" presId="urn:microsoft.com/office/officeart/2005/8/layout/bList2"/>
    <dgm:cxn modelId="{12EBDEEA-5434-4CAC-8AF1-AD889B39F692}" type="presParOf" srcId="{B709BD32-98D7-4FD9-977D-5A4FCAF708A9}" destId="{E246A2F7-0946-4460-8C17-D64885C1A1DD}" srcOrd="1" destOrd="0" presId="urn:microsoft.com/office/officeart/2005/8/layout/bList2"/>
    <dgm:cxn modelId="{5E9E278C-918B-418D-BAE1-DD1713D35DCE}" type="presParOf" srcId="{B709BD32-98D7-4FD9-977D-5A4FCAF708A9}" destId="{A3C6DEFA-6E7C-46FD-A312-9B51637C3D91}" srcOrd="2" destOrd="0" presId="urn:microsoft.com/office/officeart/2005/8/layout/bList2"/>
    <dgm:cxn modelId="{398C3B5F-0C11-4201-A6FB-573FDE162F75}" type="presParOf" srcId="{B709BD32-98D7-4FD9-977D-5A4FCAF708A9}" destId="{C3FD7028-E366-4AB0-AD29-6F9F0639C457}" srcOrd="3" destOrd="0" presId="urn:microsoft.com/office/officeart/2005/8/layout/bList2"/>
    <dgm:cxn modelId="{941D45CF-4A29-413B-B8F7-0FE0A2DCCC7F}" type="presParOf" srcId="{34041693-EAFD-4FDB-BC02-A4D382505377}" destId="{9BED3506-4E67-48E4-80EC-6EA1E5C6106C}" srcOrd="1" destOrd="0" presId="urn:microsoft.com/office/officeart/2005/8/layout/bList2"/>
    <dgm:cxn modelId="{3F5CB5EB-DC7B-4C09-AF9A-A24EAA618D80}" type="presParOf" srcId="{34041693-EAFD-4FDB-BC02-A4D382505377}" destId="{4BE6AC14-4759-46C7-B1B7-3F190D191C2F}" srcOrd="2" destOrd="0" presId="urn:microsoft.com/office/officeart/2005/8/layout/bList2"/>
    <dgm:cxn modelId="{57CF4234-4A81-46C9-82A2-B59A89EC8094}" type="presParOf" srcId="{4BE6AC14-4759-46C7-B1B7-3F190D191C2F}" destId="{D29E1E52-5E3F-4534-9BCC-BDA30566946E}" srcOrd="0" destOrd="0" presId="urn:microsoft.com/office/officeart/2005/8/layout/bList2"/>
    <dgm:cxn modelId="{2519548C-F041-4F38-A92F-054CABCDD85C}" type="presParOf" srcId="{4BE6AC14-4759-46C7-B1B7-3F190D191C2F}" destId="{27E36B6F-05A2-4767-921B-6196227F24B8}" srcOrd="1" destOrd="0" presId="urn:microsoft.com/office/officeart/2005/8/layout/bList2"/>
    <dgm:cxn modelId="{882C5108-C237-4709-86D1-51848063F5C8}" type="presParOf" srcId="{4BE6AC14-4759-46C7-B1B7-3F190D191C2F}" destId="{DE995AEF-A9F3-43D4-BD67-DFAD31D9D035}" srcOrd="2" destOrd="0" presId="urn:microsoft.com/office/officeart/2005/8/layout/bList2"/>
    <dgm:cxn modelId="{572787FE-5993-424C-86C4-C7725D7A68F2}" type="presParOf" srcId="{4BE6AC14-4759-46C7-B1B7-3F190D191C2F}" destId="{836D0753-E2F5-46CE-9165-31C9EF9D76A0}" srcOrd="3" destOrd="0" presId="urn:microsoft.com/office/officeart/2005/8/layout/bList2"/>
    <dgm:cxn modelId="{7649F623-EA1B-46D4-B1C8-39E76D5F2E0B}" type="presParOf" srcId="{34041693-EAFD-4FDB-BC02-A4D382505377}" destId="{9D3BF166-8589-4DE4-9940-CB9E46D4975C}" srcOrd="3" destOrd="0" presId="urn:microsoft.com/office/officeart/2005/8/layout/bList2"/>
    <dgm:cxn modelId="{331551F8-E0F3-46EF-BB2D-E843F55D2DF9}" type="presParOf" srcId="{34041693-EAFD-4FDB-BC02-A4D382505377}" destId="{EAE0625E-0F8B-4EEB-8695-E7B8BCFFBAAE}" srcOrd="4" destOrd="0" presId="urn:microsoft.com/office/officeart/2005/8/layout/bList2"/>
    <dgm:cxn modelId="{564D743A-B98A-4070-AF43-D2C2909A31B6}" type="presParOf" srcId="{EAE0625E-0F8B-4EEB-8695-E7B8BCFFBAAE}" destId="{8865747F-DDB1-4378-B444-032A6E6D5B51}" srcOrd="0" destOrd="0" presId="urn:microsoft.com/office/officeart/2005/8/layout/bList2"/>
    <dgm:cxn modelId="{10DBE2A9-B3EC-4FCC-8610-FBF678BBBF69}" type="presParOf" srcId="{EAE0625E-0F8B-4EEB-8695-E7B8BCFFBAAE}" destId="{15DFDDB1-FC0B-4C1B-B612-6FC828B6D6B9}" srcOrd="1" destOrd="0" presId="urn:microsoft.com/office/officeart/2005/8/layout/bList2"/>
    <dgm:cxn modelId="{42648FFA-BBF6-49CE-8881-CC652666A256}" type="presParOf" srcId="{EAE0625E-0F8B-4EEB-8695-E7B8BCFFBAAE}" destId="{3C3CF373-D51E-463B-95B3-6FD25575935E}" srcOrd="2" destOrd="0" presId="urn:microsoft.com/office/officeart/2005/8/layout/bList2"/>
    <dgm:cxn modelId="{246DD045-DAFC-4417-9F8C-DE38EFC2DFC7}" type="presParOf" srcId="{EAE0625E-0F8B-4EEB-8695-E7B8BCFFBAAE}" destId="{8BAE9407-DC8B-4915-BD65-55B7BECBACC9}" srcOrd="3" destOrd="0" presId="urn:microsoft.com/office/officeart/2005/8/layout/b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2C7811-0577-40AB-A04C-4DEA4835963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562EA09F-A631-444D-988F-1679634068D0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i="0" dirty="0" smtClean="0"/>
            <a:t>SOCIALIZAR</a:t>
          </a:r>
          <a:endParaRPr lang="es-CO" sz="2000" b="1" i="0" dirty="0"/>
        </a:p>
      </dgm:t>
    </dgm:pt>
    <dgm:pt modelId="{8531AFA5-28C9-4949-9E93-DF1FF029EF50}" type="parTrans" cxnId="{B9438549-6BA7-46C8-88AF-5ABDF0C9F3FE}">
      <dgm:prSet/>
      <dgm:spPr/>
      <dgm:t>
        <a:bodyPr/>
        <a:lstStyle/>
        <a:p>
          <a:endParaRPr lang="es-CO"/>
        </a:p>
      </dgm:t>
    </dgm:pt>
    <dgm:pt modelId="{48B9FF2A-5CCF-4A63-8FDE-96BCE96E0328}" type="sibTrans" cxnId="{B9438549-6BA7-46C8-88AF-5ABDF0C9F3FE}">
      <dgm:prSet/>
      <dgm:spPr/>
      <dgm:t>
        <a:bodyPr/>
        <a:lstStyle/>
        <a:p>
          <a:endParaRPr lang="es-CO"/>
        </a:p>
      </dgm:t>
    </dgm:pt>
    <dgm:pt modelId="{2EA0DE5D-122F-4E17-ADF8-6DFFE3D3F607}">
      <dgm:prSet phldrT="[Texto]"/>
      <dgm:spPr>
        <a:solidFill>
          <a:srgbClr val="002060"/>
        </a:solidFill>
      </dgm:spPr>
      <dgm:t>
        <a:bodyPr/>
        <a:lstStyle/>
        <a:p>
          <a:r>
            <a:rPr lang="es-CO" b="1" dirty="0" smtClean="0"/>
            <a:t>REPORTAR</a:t>
          </a:r>
          <a:endParaRPr lang="es-CO" b="1" dirty="0"/>
        </a:p>
      </dgm:t>
    </dgm:pt>
    <dgm:pt modelId="{CBCD91E7-FC8D-4AE7-8C25-65A603AFDDFB}" type="parTrans" cxnId="{8B98858D-7895-422A-B44F-FD18335C6801}">
      <dgm:prSet/>
      <dgm:spPr/>
      <dgm:t>
        <a:bodyPr/>
        <a:lstStyle/>
        <a:p>
          <a:endParaRPr lang="es-CO"/>
        </a:p>
      </dgm:t>
    </dgm:pt>
    <dgm:pt modelId="{F969CE13-A7B2-4E98-933D-19F78E32C505}" type="sibTrans" cxnId="{8B98858D-7895-422A-B44F-FD18335C6801}">
      <dgm:prSet/>
      <dgm:spPr/>
      <dgm:t>
        <a:bodyPr/>
        <a:lstStyle/>
        <a:p>
          <a:endParaRPr lang="es-CO"/>
        </a:p>
      </dgm:t>
    </dgm:pt>
    <dgm:pt modelId="{636E4885-B500-4EA9-B08D-3AB41C999D77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Diligenciar cronograma de autoevaluación para la Sede.</a:t>
          </a:r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C8222220-C709-4F8C-A610-FDC25165A3DC}" type="parTrans" cxnId="{6B5A78A3-2961-4C41-9BB8-B097F90E246C}">
      <dgm:prSet/>
      <dgm:spPr/>
      <dgm:t>
        <a:bodyPr/>
        <a:lstStyle/>
        <a:p>
          <a:endParaRPr lang="es-CO"/>
        </a:p>
      </dgm:t>
    </dgm:pt>
    <dgm:pt modelId="{E73FB273-2A88-4906-AFF6-197E40701058}" type="sibTrans" cxnId="{6B5A78A3-2961-4C41-9BB8-B097F90E246C}">
      <dgm:prSet/>
      <dgm:spPr/>
      <dgm:t>
        <a:bodyPr/>
        <a:lstStyle/>
        <a:p>
          <a:endParaRPr lang="es-CO"/>
        </a:p>
      </dgm:t>
    </dgm:pt>
    <dgm:pt modelId="{A25E7EB4-DAF5-477F-883B-833EB3A36696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Socializar el procedimiento, su uso, aplicación de los instrumentos y recursos de autoevaluación.</a:t>
          </a:r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80F41268-27D1-4DFF-A999-3B9E336AF61F}" type="parTrans" cxnId="{C9315012-DE83-44C9-ADFE-A015983FE59C}">
      <dgm:prSet/>
      <dgm:spPr/>
      <dgm:t>
        <a:bodyPr/>
        <a:lstStyle/>
        <a:p>
          <a:endParaRPr lang="es-CO"/>
        </a:p>
      </dgm:t>
    </dgm:pt>
    <dgm:pt modelId="{624DF4F0-FB5B-4D73-973C-48FC4A6CF30B}" type="sibTrans" cxnId="{C9315012-DE83-44C9-ADFE-A015983FE59C}">
      <dgm:prSet/>
      <dgm:spPr/>
      <dgm:t>
        <a:bodyPr/>
        <a:lstStyle/>
        <a:p>
          <a:endParaRPr lang="es-CO"/>
        </a:p>
      </dgm:t>
    </dgm:pt>
    <dgm:pt modelId="{5855D35C-B017-46C7-8482-157EE5B57E6C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Reportar a la VGAC  los programas que no realizarán autoevaluación periódica y justificar</a:t>
          </a:r>
          <a:r>
            <a:rPr lang="es-CO" sz="2000" dirty="0" smtClean="0"/>
            <a:t>.</a:t>
          </a:r>
          <a:endParaRPr lang="es-CO" sz="2000" dirty="0"/>
        </a:p>
      </dgm:t>
    </dgm:pt>
    <dgm:pt modelId="{8104E9AA-4651-4679-9C76-39495C72F990}" type="parTrans" cxnId="{E4D6FC8F-9C9A-4C0D-AC3D-DE701F262675}">
      <dgm:prSet/>
      <dgm:spPr/>
      <dgm:t>
        <a:bodyPr/>
        <a:lstStyle/>
        <a:p>
          <a:endParaRPr lang="es-CO"/>
        </a:p>
      </dgm:t>
    </dgm:pt>
    <dgm:pt modelId="{374B6D68-1195-4456-B4FE-B21EA9C2BD39}" type="sibTrans" cxnId="{E4D6FC8F-9C9A-4C0D-AC3D-DE701F262675}">
      <dgm:prSet/>
      <dgm:spPr/>
      <dgm:t>
        <a:bodyPr/>
        <a:lstStyle/>
        <a:p>
          <a:endParaRPr lang="es-CO"/>
        </a:p>
      </dgm:t>
    </dgm:pt>
    <dgm:pt modelId="{F341D6EB-5E51-4500-99A3-0B9CEF93275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dirty="0" smtClean="0"/>
            <a:t>CRONOGRAMA</a:t>
          </a:r>
          <a:endParaRPr lang="es-CO" sz="2000" b="1" dirty="0"/>
        </a:p>
      </dgm:t>
    </dgm:pt>
    <dgm:pt modelId="{1AE52E91-81D9-4462-82F5-C076AB347914}" type="sibTrans" cxnId="{1A03D7E1-628C-4114-B5F6-19FCC7C43814}">
      <dgm:prSet/>
      <dgm:spPr/>
      <dgm:t>
        <a:bodyPr/>
        <a:lstStyle/>
        <a:p>
          <a:endParaRPr lang="es-CO"/>
        </a:p>
      </dgm:t>
    </dgm:pt>
    <dgm:pt modelId="{A08FC005-F31A-4A23-B3BA-7679639D702E}" type="parTrans" cxnId="{1A03D7E1-628C-4114-B5F6-19FCC7C43814}">
      <dgm:prSet/>
      <dgm:spPr/>
      <dgm:t>
        <a:bodyPr/>
        <a:lstStyle/>
        <a:p>
          <a:endParaRPr lang="es-CO"/>
        </a:p>
      </dgm:t>
    </dgm:pt>
    <dgm:pt modelId="{3EF478B4-5690-4629-B0C4-CA63DB4BE41D}">
      <dgm:prSet custT="1"/>
      <dgm:spPr/>
      <dgm:t>
        <a:bodyPr/>
        <a:lstStyle/>
        <a:p>
          <a:r>
            <a:rPr lang="es-CO" sz="2400" dirty="0" smtClean="0">
              <a:solidFill>
                <a:srgbClr val="0070C0"/>
              </a:solidFill>
              <a:latin typeface="Arial Narrow" pitchFamily="34" charset="0"/>
            </a:rPr>
            <a:t>Socializarlo a los directores o coordinadores de programa. </a:t>
          </a:r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C39E900C-515F-4BC4-B1E9-E78D94A31988}" type="parTrans" cxnId="{8A7CE58F-8D92-485C-9738-1FE39E4DA0AF}">
      <dgm:prSet/>
      <dgm:spPr/>
      <dgm:t>
        <a:bodyPr/>
        <a:lstStyle/>
        <a:p>
          <a:endParaRPr lang="es-CO"/>
        </a:p>
      </dgm:t>
    </dgm:pt>
    <dgm:pt modelId="{8B280459-3C93-474C-AC14-F7693BF983CE}" type="sibTrans" cxnId="{8A7CE58F-8D92-485C-9738-1FE39E4DA0AF}">
      <dgm:prSet/>
      <dgm:spPr/>
      <dgm:t>
        <a:bodyPr/>
        <a:lstStyle/>
        <a:p>
          <a:endParaRPr lang="es-CO"/>
        </a:p>
      </dgm:t>
    </dgm:pt>
    <dgm:pt modelId="{EDEA666E-93E9-47FD-B1E7-865B451FF81A}">
      <dgm:prSet custT="1"/>
      <dgm:spPr/>
      <dgm:t>
        <a:bodyPr/>
        <a:lstStyle/>
        <a:p>
          <a:endParaRPr lang="es-CO" sz="2000" dirty="0"/>
        </a:p>
      </dgm:t>
    </dgm:pt>
    <dgm:pt modelId="{4AF7C36D-4A20-45F5-80CB-68B6042C4CE8}" type="parTrans" cxnId="{10F51593-32D4-43BE-BA89-9C96776640E5}">
      <dgm:prSet/>
      <dgm:spPr/>
    </dgm:pt>
    <dgm:pt modelId="{838A4118-E8E2-4CAF-8B39-092768BC81BF}" type="sibTrans" cxnId="{10F51593-32D4-43BE-BA89-9C96776640E5}">
      <dgm:prSet/>
      <dgm:spPr/>
    </dgm:pt>
    <dgm:pt modelId="{C4631432-3BF9-40F9-AE5E-DCB07C02D9BC}">
      <dgm:prSet custT="1"/>
      <dgm:spPr/>
      <dgm:t>
        <a:bodyPr/>
        <a:lstStyle/>
        <a:p>
          <a:endParaRPr lang="es-CO" sz="2400" dirty="0">
            <a:solidFill>
              <a:srgbClr val="0070C0"/>
            </a:solidFill>
            <a:latin typeface="Arial Narrow" pitchFamily="34" charset="0"/>
          </a:endParaRPr>
        </a:p>
      </dgm:t>
    </dgm:pt>
    <dgm:pt modelId="{970917A9-24D0-4948-A5B3-9A042C8A4D34}" type="parTrans" cxnId="{1A464FBB-4680-4D24-BA41-8709270B2A12}">
      <dgm:prSet/>
      <dgm:spPr/>
    </dgm:pt>
    <dgm:pt modelId="{0617EA74-5B4F-4525-9B08-51715AD59001}" type="sibTrans" cxnId="{1A464FBB-4680-4D24-BA41-8709270B2A12}">
      <dgm:prSet/>
      <dgm:spPr/>
    </dgm:pt>
    <dgm:pt modelId="{34041693-EAFD-4FDB-BC02-A4D382505377}" type="pres">
      <dgm:prSet presAssocID="{DE2C7811-0577-40AB-A04C-4DEA48359633}" presName="diagram" presStyleCnt="0">
        <dgm:presLayoutVars>
          <dgm:dir/>
          <dgm:animLvl val="lvl"/>
          <dgm:resizeHandles val="exact"/>
        </dgm:presLayoutVars>
      </dgm:prSet>
      <dgm:spPr/>
    </dgm:pt>
    <dgm:pt modelId="{B709BD32-98D7-4FD9-977D-5A4FCAF708A9}" type="pres">
      <dgm:prSet presAssocID="{F341D6EB-5E51-4500-99A3-0B9CEF932755}" presName="compNode" presStyleCnt="0"/>
      <dgm:spPr/>
    </dgm:pt>
    <dgm:pt modelId="{DFCD0DDE-7912-41F7-AF5A-EBC5751EE344}" type="pres">
      <dgm:prSet presAssocID="{F341D6EB-5E51-4500-99A3-0B9CEF932755}" presName="childRect" presStyleLbl="bgAcc1" presStyleIdx="0" presStyleCnt="3" custScaleX="131592" custScaleY="169515" custLinFactNeighborY="554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46A2F7-0946-4460-8C17-D64885C1A1DD}" type="pres">
      <dgm:prSet presAssocID="{F341D6EB-5E51-4500-99A3-0B9CEF93275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3C6DEFA-6E7C-46FD-A312-9B51637C3D91}" type="pres">
      <dgm:prSet presAssocID="{F341D6EB-5E51-4500-99A3-0B9CEF932755}" presName="parentRect" presStyleLbl="alignNode1" presStyleIdx="0" presStyleCnt="3" custScaleX="126526" custLinFactNeighborX="-2214" custLinFactNeighborY="23252"/>
      <dgm:spPr/>
      <dgm:t>
        <a:bodyPr/>
        <a:lstStyle/>
        <a:p>
          <a:endParaRPr lang="es-CO"/>
        </a:p>
      </dgm:t>
    </dgm:pt>
    <dgm:pt modelId="{C3FD7028-E366-4AB0-AD29-6F9F0639C457}" type="pres">
      <dgm:prSet presAssocID="{F341D6EB-5E51-4500-99A3-0B9CEF932755}" presName="adorn" presStyleLbl="fgAccFollowNode1" presStyleIdx="0" presStyleCnt="3" custLinFactNeighborX="34835"/>
      <dgm:spPr/>
    </dgm:pt>
    <dgm:pt modelId="{9BED3506-4E67-48E4-80EC-6EA1E5C6106C}" type="pres">
      <dgm:prSet presAssocID="{1AE52E91-81D9-4462-82F5-C076AB34791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4BE6AC14-4759-46C7-B1B7-3F190D191C2F}" type="pres">
      <dgm:prSet presAssocID="{562EA09F-A631-444D-988F-1679634068D0}" presName="compNode" presStyleCnt="0"/>
      <dgm:spPr/>
    </dgm:pt>
    <dgm:pt modelId="{D29E1E52-5E3F-4534-9BCC-BDA30566946E}" type="pres">
      <dgm:prSet presAssocID="{562EA09F-A631-444D-988F-1679634068D0}" presName="childRect" presStyleLbl="bgAcc1" presStyleIdx="1" presStyleCnt="3" custScaleX="116850" custScaleY="142765" custLinFactNeighborY="73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7E36B6F-05A2-4767-921B-6196227F24B8}" type="pres">
      <dgm:prSet presAssocID="{562EA09F-A631-444D-988F-1679634068D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E995AEF-A9F3-43D4-BD67-DFAD31D9D035}" type="pres">
      <dgm:prSet presAssocID="{562EA09F-A631-444D-988F-1679634068D0}" presName="parentRect" presStyleLbl="alignNode1" presStyleIdx="1" presStyleCnt="3" custScaleX="103439" custLinFactNeighborX="-7110" custLinFactNeighborY="43072"/>
      <dgm:spPr/>
      <dgm:t>
        <a:bodyPr/>
        <a:lstStyle/>
        <a:p>
          <a:endParaRPr lang="es-CO"/>
        </a:p>
      </dgm:t>
    </dgm:pt>
    <dgm:pt modelId="{836D0753-E2F5-46CE-9165-31C9EF9D76A0}" type="pres">
      <dgm:prSet presAssocID="{562EA09F-A631-444D-988F-1679634068D0}" presName="adorn" presStyleLbl="fgAccFollowNode1" presStyleIdx="1" presStyleCnt="3" custLinFactNeighborX="15601" custLinFactNeighborY="16001"/>
      <dgm:spPr/>
    </dgm:pt>
    <dgm:pt modelId="{9D3BF166-8589-4DE4-9940-CB9E46D4975C}" type="pres">
      <dgm:prSet presAssocID="{48B9FF2A-5CCF-4A63-8FDE-96BCE96E0328}" presName="sibTrans" presStyleLbl="sibTrans2D1" presStyleIdx="0" presStyleCnt="0"/>
      <dgm:spPr/>
      <dgm:t>
        <a:bodyPr/>
        <a:lstStyle/>
        <a:p>
          <a:endParaRPr lang="es-CO"/>
        </a:p>
      </dgm:t>
    </dgm:pt>
    <dgm:pt modelId="{EAE0625E-0F8B-4EEB-8695-E7B8BCFFBAAE}" type="pres">
      <dgm:prSet presAssocID="{2EA0DE5D-122F-4E17-ADF8-6DFFE3D3F607}" presName="compNode" presStyleCnt="0"/>
      <dgm:spPr/>
    </dgm:pt>
    <dgm:pt modelId="{8865747F-DDB1-4378-B444-032A6E6D5B51}" type="pres">
      <dgm:prSet presAssocID="{2EA0DE5D-122F-4E17-ADF8-6DFFE3D3F607}" presName="childRect" presStyleLbl="bgAcc1" presStyleIdx="2" presStyleCnt="3" custScaleX="120831" custScaleY="158503" custLinFactNeighborY="551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DFDDB1-FC0B-4C1B-B612-6FC828B6D6B9}" type="pres">
      <dgm:prSet presAssocID="{2EA0DE5D-122F-4E17-ADF8-6DFFE3D3F60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C3CF373-D51E-463B-95B3-6FD25575935E}" type="pres">
      <dgm:prSet presAssocID="{2EA0DE5D-122F-4E17-ADF8-6DFFE3D3F607}" presName="parentRect" presStyleLbl="alignNode1" presStyleIdx="2" presStyleCnt="3" custLinFactNeighborY="29654"/>
      <dgm:spPr/>
      <dgm:t>
        <a:bodyPr/>
        <a:lstStyle/>
        <a:p>
          <a:endParaRPr lang="es-CO"/>
        </a:p>
      </dgm:t>
    </dgm:pt>
    <dgm:pt modelId="{8BAE9407-DC8B-4915-BD65-55B7BECBACC9}" type="pres">
      <dgm:prSet presAssocID="{2EA0DE5D-122F-4E17-ADF8-6DFFE3D3F607}" presName="adorn" presStyleLbl="fgAccFollowNode1" presStyleIdx="2" presStyleCnt="3" custLinFactNeighborX="6336" custLinFactNeighborY="4339"/>
      <dgm:spPr/>
    </dgm:pt>
  </dgm:ptLst>
  <dgm:cxnLst>
    <dgm:cxn modelId="{AC35673D-A47B-4DBE-88B8-49585D6E3F14}" type="presOf" srcId="{EDEA666E-93E9-47FD-B1E7-865B451FF81A}" destId="{D29E1E52-5E3F-4534-9BCC-BDA30566946E}" srcOrd="0" destOrd="0" presId="urn:microsoft.com/office/officeart/2005/8/layout/bList2"/>
    <dgm:cxn modelId="{0861BACC-9E2B-4D59-B4D3-3AD6D08389C4}" type="presOf" srcId="{F341D6EB-5E51-4500-99A3-0B9CEF932755}" destId="{A3C6DEFA-6E7C-46FD-A312-9B51637C3D91}" srcOrd="1" destOrd="0" presId="urn:microsoft.com/office/officeart/2005/8/layout/bList2"/>
    <dgm:cxn modelId="{FE1FE689-1DE1-4A92-AEA9-0ED036DA3057}" type="presOf" srcId="{3EF478B4-5690-4629-B0C4-CA63DB4BE41D}" destId="{DFCD0DDE-7912-41F7-AF5A-EBC5751EE344}" srcOrd="0" destOrd="1" presId="urn:microsoft.com/office/officeart/2005/8/layout/bList2"/>
    <dgm:cxn modelId="{C67B6655-9FFF-4E37-A655-AB8A4912D8AB}" type="presOf" srcId="{C4631432-3BF9-40F9-AE5E-DCB07C02D9BC}" destId="{8865747F-DDB1-4378-B444-032A6E6D5B51}" srcOrd="0" destOrd="0" presId="urn:microsoft.com/office/officeart/2005/8/layout/bList2"/>
    <dgm:cxn modelId="{C9BA760E-45A2-47C0-8DD0-F787025183F7}" type="presOf" srcId="{DE2C7811-0577-40AB-A04C-4DEA48359633}" destId="{34041693-EAFD-4FDB-BC02-A4D382505377}" srcOrd="0" destOrd="0" presId="urn:microsoft.com/office/officeart/2005/8/layout/bList2"/>
    <dgm:cxn modelId="{4024F784-5F79-4734-B296-270E0E79420E}" type="presOf" srcId="{1AE52E91-81D9-4462-82F5-C076AB347914}" destId="{9BED3506-4E67-48E4-80EC-6EA1E5C6106C}" srcOrd="0" destOrd="0" presId="urn:microsoft.com/office/officeart/2005/8/layout/bList2"/>
    <dgm:cxn modelId="{7446A086-43AB-4A54-8DD5-5486ED057EB5}" type="presOf" srcId="{2EA0DE5D-122F-4E17-ADF8-6DFFE3D3F607}" destId="{3C3CF373-D51E-463B-95B3-6FD25575935E}" srcOrd="1" destOrd="0" presId="urn:microsoft.com/office/officeart/2005/8/layout/bList2"/>
    <dgm:cxn modelId="{1A03D7E1-628C-4114-B5F6-19FCC7C43814}" srcId="{DE2C7811-0577-40AB-A04C-4DEA48359633}" destId="{F341D6EB-5E51-4500-99A3-0B9CEF932755}" srcOrd="0" destOrd="0" parTransId="{A08FC005-F31A-4A23-B3BA-7679639D702E}" sibTransId="{1AE52E91-81D9-4462-82F5-C076AB347914}"/>
    <dgm:cxn modelId="{93B646A9-441C-4359-A8D5-AD218F00EEA3}" type="presOf" srcId="{A25E7EB4-DAF5-477F-883B-833EB3A36696}" destId="{D29E1E52-5E3F-4534-9BCC-BDA30566946E}" srcOrd="0" destOrd="1" presId="urn:microsoft.com/office/officeart/2005/8/layout/bList2"/>
    <dgm:cxn modelId="{FFACCDB8-5326-4177-8FA7-397B576D924F}" type="presOf" srcId="{636E4885-B500-4EA9-B08D-3AB41C999D77}" destId="{DFCD0DDE-7912-41F7-AF5A-EBC5751EE344}" srcOrd="0" destOrd="0" presId="urn:microsoft.com/office/officeart/2005/8/layout/bList2"/>
    <dgm:cxn modelId="{10F51593-32D4-43BE-BA89-9C96776640E5}" srcId="{562EA09F-A631-444D-988F-1679634068D0}" destId="{EDEA666E-93E9-47FD-B1E7-865B451FF81A}" srcOrd="0" destOrd="0" parTransId="{4AF7C36D-4A20-45F5-80CB-68B6042C4CE8}" sibTransId="{838A4118-E8E2-4CAF-8B39-092768BC81BF}"/>
    <dgm:cxn modelId="{6B5A78A3-2961-4C41-9BB8-B097F90E246C}" srcId="{F341D6EB-5E51-4500-99A3-0B9CEF932755}" destId="{636E4885-B500-4EA9-B08D-3AB41C999D77}" srcOrd="0" destOrd="0" parTransId="{C8222220-C709-4F8C-A610-FDC25165A3DC}" sibTransId="{E73FB273-2A88-4906-AFF6-197E40701058}"/>
    <dgm:cxn modelId="{8A7CE58F-8D92-485C-9738-1FE39E4DA0AF}" srcId="{F341D6EB-5E51-4500-99A3-0B9CEF932755}" destId="{3EF478B4-5690-4629-B0C4-CA63DB4BE41D}" srcOrd="1" destOrd="0" parTransId="{C39E900C-515F-4BC4-B1E9-E78D94A31988}" sibTransId="{8B280459-3C93-474C-AC14-F7693BF983CE}"/>
    <dgm:cxn modelId="{91EFA42F-06D3-4C55-996C-51F6F224AE08}" type="presOf" srcId="{562EA09F-A631-444D-988F-1679634068D0}" destId="{DE995AEF-A9F3-43D4-BD67-DFAD31D9D035}" srcOrd="1" destOrd="0" presId="urn:microsoft.com/office/officeart/2005/8/layout/bList2"/>
    <dgm:cxn modelId="{ABCB7F75-DF13-473F-AAE5-6F6CAF2C5BDD}" type="presOf" srcId="{5855D35C-B017-46C7-8482-157EE5B57E6C}" destId="{8865747F-DDB1-4378-B444-032A6E6D5B51}" srcOrd="0" destOrd="1" presId="urn:microsoft.com/office/officeart/2005/8/layout/bList2"/>
    <dgm:cxn modelId="{45016382-E22A-4655-AFDC-D426D16F0D50}" type="presOf" srcId="{562EA09F-A631-444D-988F-1679634068D0}" destId="{27E36B6F-05A2-4767-921B-6196227F24B8}" srcOrd="0" destOrd="0" presId="urn:microsoft.com/office/officeart/2005/8/layout/bList2"/>
    <dgm:cxn modelId="{1A464FBB-4680-4D24-BA41-8709270B2A12}" srcId="{2EA0DE5D-122F-4E17-ADF8-6DFFE3D3F607}" destId="{C4631432-3BF9-40F9-AE5E-DCB07C02D9BC}" srcOrd="0" destOrd="0" parTransId="{970917A9-24D0-4948-A5B3-9A042C8A4D34}" sibTransId="{0617EA74-5B4F-4525-9B08-51715AD59001}"/>
    <dgm:cxn modelId="{B9438549-6BA7-46C8-88AF-5ABDF0C9F3FE}" srcId="{DE2C7811-0577-40AB-A04C-4DEA48359633}" destId="{562EA09F-A631-444D-988F-1679634068D0}" srcOrd="1" destOrd="0" parTransId="{8531AFA5-28C9-4949-9E93-DF1FF029EF50}" sibTransId="{48B9FF2A-5CCF-4A63-8FDE-96BCE96E0328}"/>
    <dgm:cxn modelId="{8B98858D-7895-422A-B44F-FD18335C6801}" srcId="{DE2C7811-0577-40AB-A04C-4DEA48359633}" destId="{2EA0DE5D-122F-4E17-ADF8-6DFFE3D3F607}" srcOrd="2" destOrd="0" parTransId="{CBCD91E7-FC8D-4AE7-8C25-65A603AFDDFB}" sibTransId="{F969CE13-A7B2-4E98-933D-19F78E32C505}"/>
    <dgm:cxn modelId="{E4D6FC8F-9C9A-4C0D-AC3D-DE701F262675}" srcId="{2EA0DE5D-122F-4E17-ADF8-6DFFE3D3F607}" destId="{5855D35C-B017-46C7-8482-157EE5B57E6C}" srcOrd="1" destOrd="0" parTransId="{8104E9AA-4651-4679-9C76-39495C72F990}" sibTransId="{374B6D68-1195-4456-B4FE-B21EA9C2BD39}"/>
    <dgm:cxn modelId="{B598CF53-B9DD-4EC3-A03E-9C1FCD1C2D55}" type="presOf" srcId="{F341D6EB-5E51-4500-99A3-0B9CEF932755}" destId="{E246A2F7-0946-4460-8C17-D64885C1A1DD}" srcOrd="0" destOrd="0" presId="urn:microsoft.com/office/officeart/2005/8/layout/bList2"/>
    <dgm:cxn modelId="{C9315012-DE83-44C9-ADFE-A015983FE59C}" srcId="{562EA09F-A631-444D-988F-1679634068D0}" destId="{A25E7EB4-DAF5-477F-883B-833EB3A36696}" srcOrd="1" destOrd="0" parTransId="{80F41268-27D1-4DFF-A999-3B9E336AF61F}" sibTransId="{624DF4F0-FB5B-4D73-973C-48FC4A6CF30B}"/>
    <dgm:cxn modelId="{E924E5DA-5405-4C4A-813F-35A78D132F82}" type="presOf" srcId="{2EA0DE5D-122F-4E17-ADF8-6DFFE3D3F607}" destId="{15DFDDB1-FC0B-4C1B-B612-6FC828B6D6B9}" srcOrd="0" destOrd="0" presId="urn:microsoft.com/office/officeart/2005/8/layout/bList2"/>
    <dgm:cxn modelId="{F6860218-834A-40A1-AFA4-D4BCA4A51273}" type="presOf" srcId="{48B9FF2A-5CCF-4A63-8FDE-96BCE96E0328}" destId="{9D3BF166-8589-4DE4-9940-CB9E46D4975C}" srcOrd="0" destOrd="0" presId="urn:microsoft.com/office/officeart/2005/8/layout/bList2"/>
    <dgm:cxn modelId="{E0CC5C1C-00A2-4AA8-93B7-25E75495EAF4}" type="presParOf" srcId="{34041693-EAFD-4FDB-BC02-A4D382505377}" destId="{B709BD32-98D7-4FD9-977D-5A4FCAF708A9}" srcOrd="0" destOrd="0" presId="urn:microsoft.com/office/officeart/2005/8/layout/bList2"/>
    <dgm:cxn modelId="{BD309765-99EB-43DC-88E9-0AF0F5B8DEC7}" type="presParOf" srcId="{B709BD32-98D7-4FD9-977D-5A4FCAF708A9}" destId="{DFCD0DDE-7912-41F7-AF5A-EBC5751EE344}" srcOrd="0" destOrd="0" presId="urn:microsoft.com/office/officeart/2005/8/layout/bList2"/>
    <dgm:cxn modelId="{0D78A965-5DF2-43ED-9E47-A64CA7BC92F9}" type="presParOf" srcId="{B709BD32-98D7-4FD9-977D-5A4FCAF708A9}" destId="{E246A2F7-0946-4460-8C17-D64885C1A1DD}" srcOrd="1" destOrd="0" presId="urn:microsoft.com/office/officeart/2005/8/layout/bList2"/>
    <dgm:cxn modelId="{8B0B01C5-55A6-4DB1-B1D2-ABFDE63CF657}" type="presParOf" srcId="{B709BD32-98D7-4FD9-977D-5A4FCAF708A9}" destId="{A3C6DEFA-6E7C-46FD-A312-9B51637C3D91}" srcOrd="2" destOrd="0" presId="urn:microsoft.com/office/officeart/2005/8/layout/bList2"/>
    <dgm:cxn modelId="{D59D8BDF-6F5C-4E60-B7F3-7961D8428E1F}" type="presParOf" srcId="{B709BD32-98D7-4FD9-977D-5A4FCAF708A9}" destId="{C3FD7028-E366-4AB0-AD29-6F9F0639C457}" srcOrd="3" destOrd="0" presId="urn:microsoft.com/office/officeart/2005/8/layout/bList2"/>
    <dgm:cxn modelId="{E8F3D400-EBAA-40FE-BA17-1BBFBB1DD0F4}" type="presParOf" srcId="{34041693-EAFD-4FDB-BC02-A4D382505377}" destId="{9BED3506-4E67-48E4-80EC-6EA1E5C6106C}" srcOrd="1" destOrd="0" presId="urn:microsoft.com/office/officeart/2005/8/layout/bList2"/>
    <dgm:cxn modelId="{326160C8-2613-49ED-846A-0DBACA08CB4C}" type="presParOf" srcId="{34041693-EAFD-4FDB-BC02-A4D382505377}" destId="{4BE6AC14-4759-46C7-B1B7-3F190D191C2F}" srcOrd="2" destOrd="0" presId="urn:microsoft.com/office/officeart/2005/8/layout/bList2"/>
    <dgm:cxn modelId="{E1EEF7BB-1282-4BE1-ABBB-4AE870E6CF44}" type="presParOf" srcId="{4BE6AC14-4759-46C7-B1B7-3F190D191C2F}" destId="{D29E1E52-5E3F-4534-9BCC-BDA30566946E}" srcOrd="0" destOrd="0" presId="urn:microsoft.com/office/officeart/2005/8/layout/bList2"/>
    <dgm:cxn modelId="{2F770ADB-5CA3-4CCB-BA4B-5D9A3E7E3646}" type="presParOf" srcId="{4BE6AC14-4759-46C7-B1B7-3F190D191C2F}" destId="{27E36B6F-05A2-4767-921B-6196227F24B8}" srcOrd="1" destOrd="0" presId="urn:microsoft.com/office/officeart/2005/8/layout/bList2"/>
    <dgm:cxn modelId="{F929A0FE-0B1E-4A50-8819-15EC41F984C0}" type="presParOf" srcId="{4BE6AC14-4759-46C7-B1B7-3F190D191C2F}" destId="{DE995AEF-A9F3-43D4-BD67-DFAD31D9D035}" srcOrd="2" destOrd="0" presId="urn:microsoft.com/office/officeart/2005/8/layout/bList2"/>
    <dgm:cxn modelId="{0CF02AD6-4AC4-467A-A29C-DA381C91EF90}" type="presParOf" srcId="{4BE6AC14-4759-46C7-B1B7-3F190D191C2F}" destId="{836D0753-E2F5-46CE-9165-31C9EF9D76A0}" srcOrd="3" destOrd="0" presId="urn:microsoft.com/office/officeart/2005/8/layout/bList2"/>
    <dgm:cxn modelId="{263EACB5-4F53-4315-9276-A1420FD3EEC0}" type="presParOf" srcId="{34041693-EAFD-4FDB-BC02-A4D382505377}" destId="{9D3BF166-8589-4DE4-9940-CB9E46D4975C}" srcOrd="3" destOrd="0" presId="urn:microsoft.com/office/officeart/2005/8/layout/bList2"/>
    <dgm:cxn modelId="{112B40DD-76FB-47F4-8219-5135CB8C57FF}" type="presParOf" srcId="{34041693-EAFD-4FDB-BC02-A4D382505377}" destId="{EAE0625E-0F8B-4EEB-8695-E7B8BCFFBAAE}" srcOrd="4" destOrd="0" presId="urn:microsoft.com/office/officeart/2005/8/layout/bList2"/>
    <dgm:cxn modelId="{75FAB865-BA39-4110-BA35-9AE2EBBBB472}" type="presParOf" srcId="{EAE0625E-0F8B-4EEB-8695-E7B8BCFFBAAE}" destId="{8865747F-DDB1-4378-B444-032A6E6D5B51}" srcOrd="0" destOrd="0" presId="urn:microsoft.com/office/officeart/2005/8/layout/bList2"/>
    <dgm:cxn modelId="{DCDC39FA-BF32-4F36-9ED0-569EA95EEF76}" type="presParOf" srcId="{EAE0625E-0F8B-4EEB-8695-E7B8BCFFBAAE}" destId="{15DFDDB1-FC0B-4C1B-B612-6FC828B6D6B9}" srcOrd="1" destOrd="0" presId="urn:microsoft.com/office/officeart/2005/8/layout/bList2"/>
    <dgm:cxn modelId="{FB15415D-D304-4EAA-B818-40BAB01A02DC}" type="presParOf" srcId="{EAE0625E-0F8B-4EEB-8695-E7B8BCFFBAAE}" destId="{3C3CF373-D51E-463B-95B3-6FD25575935E}" srcOrd="2" destOrd="0" presId="urn:microsoft.com/office/officeart/2005/8/layout/bList2"/>
    <dgm:cxn modelId="{D56855CE-FF52-4784-ABDB-804E5ADAA94C}" type="presParOf" srcId="{EAE0625E-0F8B-4EEB-8695-E7B8BCFFBAAE}" destId="{8BAE9407-DC8B-4915-BD65-55B7BECBACC9}" srcOrd="3" destOrd="0" presId="urn:microsoft.com/office/officeart/2005/8/layout/b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81FB50-5CBB-40F7-9AE9-FC16210254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A078DB9F-F3F0-44CE-9CFC-1FA14C7E4015}">
      <dgm:prSet phldrT="[Texto]"/>
      <dgm:spPr>
        <a:solidFill>
          <a:srgbClr val="002060"/>
        </a:solidFill>
      </dgm:spPr>
      <dgm:t>
        <a:bodyPr/>
        <a:lstStyle/>
        <a:p>
          <a:r>
            <a:rPr lang="es-CO" dirty="0" smtClean="0"/>
            <a:t>Cronograma diligenciado.</a:t>
          </a:r>
          <a:endParaRPr lang="es-CO" dirty="0"/>
        </a:p>
      </dgm:t>
    </dgm:pt>
    <dgm:pt modelId="{0AC6B194-D2B2-4146-9E77-24C62E5E097D}" type="parTrans" cxnId="{0B6B1554-1E4A-46C5-824E-61B31C8EBD29}">
      <dgm:prSet/>
      <dgm:spPr/>
      <dgm:t>
        <a:bodyPr/>
        <a:lstStyle/>
        <a:p>
          <a:endParaRPr lang="es-CO"/>
        </a:p>
      </dgm:t>
    </dgm:pt>
    <dgm:pt modelId="{6D424CED-9759-4694-AC80-DD5E1AC8F689}" type="sibTrans" cxnId="{0B6B1554-1E4A-46C5-824E-61B31C8EBD29}">
      <dgm:prSet/>
      <dgm:spPr/>
      <dgm:t>
        <a:bodyPr/>
        <a:lstStyle/>
        <a:p>
          <a:endParaRPr lang="es-CO"/>
        </a:p>
      </dgm:t>
    </dgm:pt>
    <dgm:pt modelId="{5FCB9FD4-D158-40C6-BA15-D0E5E42CE9F3}">
      <dgm:prSet phldrT="[Texto]"/>
      <dgm:spPr>
        <a:solidFill>
          <a:srgbClr val="002060"/>
        </a:solidFill>
      </dgm:spPr>
      <dgm:t>
        <a:bodyPr/>
        <a:lstStyle/>
        <a:p>
          <a:r>
            <a:rPr lang="es-CO" dirty="0" smtClean="0"/>
            <a:t>Listados de asistencia de la socialización.</a:t>
          </a:r>
          <a:endParaRPr lang="es-CO" dirty="0"/>
        </a:p>
      </dgm:t>
    </dgm:pt>
    <dgm:pt modelId="{7A14AD56-DA1A-4553-90C5-BDA84B22DD27}" type="parTrans" cxnId="{AF7AFE39-E577-4FCD-B693-B040770488CE}">
      <dgm:prSet/>
      <dgm:spPr/>
      <dgm:t>
        <a:bodyPr/>
        <a:lstStyle/>
        <a:p>
          <a:endParaRPr lang="es-CO"/>
        </a:p>
      </dgm:t>
    </dgm:pt>
    <dgm:pt modelId="{C19F9DF9-7027-4E6C-828D-F80A8A17441A}" type="sibTrans" cxnId="{AF7AFE39-E577-4FCD-B693-B040770488CE}">
      <dgm:prSet/>
      <dgm:spPr/>
      <dgm:t>
        <a:bodyPr/>
        <a:lstStyle/>
        <a:p>
          <a:endParaRPr lang="es-CO"/>
        </a:p>
      </dgm:t>
    </dgm:pt>
    <dgm:pt modelId="{94C451D9-7662-4159-9900-C3A0B1D11B93}">
      <dgm:prSet phldrT="[Texto]" custT="1"/>
      <dgm:spPr/>
      <dgm:t>
        <a:bodyPr/>
        <a:lstStyle/>
        <a:p>
          <a:r>
            <a:rPr lang="es-CO" sz="1050" dirty="0" smtClean="0"/>
            <a:t>Baje el formato de ISOLUCION, diligéncielo , escanéelo y guárdelo en el ícono “CRONOGRAMA”.</a:t>
          </a:r>
          <a:endParaRPr lang="es-CO" sz="1050" dirty="0"/>
        </a:p>
      </dgm:t>
    </dgm:pt>
    <dgm:pt modelId="{1CDD7262-3864-4523-B960-A5794C6FEE9C}" type="parTrans" cxnId="{674B2DE0-1D25-4877-9EA5-C0A40B2C4873}">
      <dgm:prSet/>
      <dgm:spPr/>
      <dgm:t>
        <a:bodyPr/>
        <a:lstStyle/>
        <a:p>
          <a:endParaRPr lang="es-CO"/>
        </a:p>
      </dgm:t>
    </dgm:pt>
    <dgm:pt modelId="{F02217FB-998D-40AC-82D3-EEFAC7CF9787}" type="sibTrans" cxnId="{674B2DE0-1D25-4877-9EA5-C0A40B2C4873}">
      <dgm:prSet/>
      <dgm:spPr/>
      <dgm:t>
        <a:bodyPr/>
        <a:lstStyle/>
        <a:p>
          <a:endParaRPr lang="es-CO"/>
        </a:p>
      </dgm:t>
    </dgm:pt>
    <dgm:pt modelId="{C1648519-8DFF-4675-BBDF-46D77430417B}" type="pres">
      <dgm:prSet presAssocID="{5681FB50-5CBB-40F7-9AE9-FC16210254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41C4B00B-D763-448D-BF6E-5EF1B932F8F8}" type="pres">
      <dgm:prSet presAssocID="{A078DB9F-F3F0-44CE-9CFC-1FA14C7E401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278FB12-CFD4-4D21-A85B-85595A4E9555}" type="pres">
      <dgm:prSet presAssocID="{6D424CED-9759-4694-AC80-DD5E1AC8F689}" presName="spacer" presStyleCnt="0"/>
      <dgm:spPr/>
    </dgm:pt>
    <dgm:pt modelId="{931A0549-3284-48AC-9FC7-A6D86FA399A9}" type="pres">
      <dgm:prSet presAssocID="{5FCB9FD4-D158-40C6-BA15-D0E5E42CE9F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ABC24F9-DAFC-470A-B7E3-F8A7312DCBC9}" type="pres">
      <dgm:prSet presAssocID="{5FCB9FD4-D158-40C6-BA15-D0E5E42CE9F3}" presName="childText" presStyleLbl="revTx" presStyleIdx="0" presStyleCnt="1" custLinFactY="19364" custLinFactNeighborX="-2400" custLinFactNeighborY="10000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DF9AD16F-1605-49E9-B931-BDE666DD275F}" type="presOf" srcId="{94C451D9-7662-4159-9900-C3A0B1D11B93}" destId="{AABC24F9-DAFC-470A-B7E3-F8A7312DCBC9}" srcOrd="0" destOrd="0" presId="urn:microsoft.com/office/officeart/2005/8/layout/vList2"/>
    <dgm:cxn modelId="{0B6B1554-1E4A-46C5-824E-61B31C8EBD29}" srcId="{5681FB50-5CBB-40F7-9AE9-FC1621025472}" destId="{A078DB9F-F3F0-44CE-9CFC-1FA14C7E4015}" srcOrd="0" destOrd="0" parTransId="{0AC6B194-D2B2-4146-9E77-24C62E5E097D}" sibTransId="{6D424CED-9759-4694-AC80-DD5E1AC8F689}"/>
    <dgm:cxn modelId="{29005548-CC1C-43BD-99E4-BDC0837D90D9}" type="presOf" srcId="{5FCB9FD4-D158-40C6-BA15-D0E5E42CE9F3}" destId="{931A0549-3284-48AC-9FC7-A6D86FA399A9}" srcOrd="0" destOrd="0" presId="urn:microsoft.com/office/officeart/2005/8/layout/vList2"/>
    <dgm:cxn modelId="{E372B0C6-DF5F-4442-BF6B-B22B5BB2192E}" type="presOf" srcId="{A078DB9F-F3F0-44CE-9CFC-1FA14C7E4015}" destId="{41C4B00B-D763-448D-BF6E-5EF1B932F8F8}" srcOrd="0" destOrd="0" presId="urn:microsoft.com/office/officeart/2005/8/layout/vList2"/>
    <dgm:cxn modelId="{C36D26A6-A3ED-4B21-8377-1B6F7B9F28F0}" type="presOf" srcId="{5681FB50-5CBB-40F7-9AE9-FC1621025472}" destId="{C1648519-8DFF-4675-BBDF-46D77430417B}" srcOrd="0" destOrd="0" presId="urn:microsoft.com/office/officeart/2005/8/layout/vList2"/>
    <dgm:cxn modelId="{AF7AFE39-E577-4FCD-B693-B040770488CE}" srcId="{5681FB50-5CBB-40F7-9AE9-FC1621025472}" destId="{5FCB9FD4-D158-40C6-BA15-D0E5E42CE9F3}" srcOrd="1" destOrd="0" parTransId="{7A14AD56-DA1A-4553-90C5-BDA84B22DD27}" sibTransId="{C19F9DF9-7027-4E6C-828D-F80A8A17441A}"/>
    <dgm:cxn modelId="{674B2DE0-1D25-4877-9EA5-C0A40B2C4873}" srcId="{5FCB9FD4-D158-40C6-BA15-D0E5E42CE9F3}" destId="{94C451D9-7662-4159-9900-C3A0B1D11B93}" srcOrd="0" destOrd="0" parTransId="{1CDD7262-3864-4523-B960-A5794C6FEE9C}" sibTransId="{F02217FB-998D-40AC-82D3-EEFAC7CF9787}"/>
    <dgm:cxn modelId="{FCCFBA3B-5BAC-4AC2-ACFE-94C10EABAE9F}" type="presParOf" srcId="{C1648519-8DFF-4675-BBDF-46D77430417B}" destId="{41C4B00B-D763-448D-BF6E-5EF1B932F8F8}" srcOrd="0" destOrd="0" presId="urn:microsoft.com/office/officeart/2005/8/layout/vList2"/>
    <dgm:cxn modelId="{DC44EA31-7394-45BE-B9C1-AB80152C357C}" type="presParOf" srcId="{C1648519-8DFF-4675-BBDF-46D77430417B}" destId="{9278FB12-CFD4-4D21-A85B-85595A4E9555}" srcOrd="1" destOrd="0" presId="urn:microsoft.com/office/officeart/2005/8/layout/vList2"/>
    <dgm:cxn modelId="{13819032-6F8A-422A-BC36-64B9AC5FD11C}" type="presParOf" srcId="{C1648519-8DFF-4675-BBDF-46D77430417B}" destId="{931A0549-3284-48AC-9FC7-A6D86FA399A9}" srcOrd="2" destOrd="0" presId="urn:microsoft.com/office/officeart/2005/8/layout/vList2"/>
    <dgm:cxn modelId="{564CC052-B101-42E8-B921-8C89EBF71423}" type="presParOf" srcId="{C1648519-8DFF-4675-BBDF-46D77430417B}" destId="{AABC24F9-DAFC-470A-B7E3-F8A7312DCBC9}" srcOrd="3" destOrd="0" presId="urn:microsoft.com/office/officeart/2005/8/layout/vList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354900-4B4C-4869-9B66-E6DA2AB8331C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8AFC388-91D4-497A-9909-B3FE1FF554A4}">
      <dgm:prSet phldrT="[Texto]" custT="1"/>
      <dgm:spPr/>
      <dgm:t>
        <a:bodyPr/>
        <a:lstStyle/>
        <a:p>
          <a:r>
            <a:rPr lang="es-CO" sz="1100" b="1" dirty="0" smtClean="0">
              <a:solidFill>
                <a:srgbClr val="002060"/>
              </a:solidFill>
            </a:rPr>
            <a:t>VALORACIÓN CALIDAD INTEGRAL</a:t>
          </a:r>
          <a:endParaRPr lang="es-CO" sz="1100" b="1" dirty="0">
            <a:solidFill>
              <a:srgbClr val="002060"/>
            </a:solidFill>
          </a:endParaRPr>
        </a:p>
      </dgm:t>
    </dgm:pt>
    <dgm:pt modelId="{6E5A7FDF-BA50-4C44-B6FB-F43ECE21F0B0}" type="parTrans" cxnId="{C938FAAF-3DDE-42D9-97A1-CDADC7EFE1AA}">
      <dgm:prSet/>
      <dgm:spPr/>
      <dgm:t>
        <a:bodyPr/>
        <a:lstStyle/>
        <a:p>
          <a:endParaRPr lang="es-CO" sz="1100"/>
        </a:p>
      </dgm:t>
    </dgm:pt>
    <dgm:pt modelId="{EAD88331-1BD2-43C7-985F-7DB21D8C6224}" type="sibTrans" cxnId="{C938FAAF-3DDE-42D9-97A1-CDADC7EFE1AA}">
      <dgm:prSet/>
      <dgm:spPr/>
      <dgm:t>
        <a:bodyPr/>
        <a:lstStyle/>
        <a:p>
          <a:endParaRPr lang="es-CO" sz="1100"/>
        </a:p>
      </dgm:t>
    </dgm:pt>
    <dgm:pt modelId="{1D5D9182-A43F-430C-99A5-141AA127FB6D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100" dirty="0" smtClean="0"/>
            <a:t>ESTUDIANTES</a:t>
          </a:r>
          <a:endParaRPr lang="es-CO" sz="1100" dirty="0"/>
        </a:p>
      </dgm:t>
    </dgm:pt>
    <dgm:pt modelId="{CFF5B67F-0671-49C3-9173-8C21A83670ED}" type="parTrans" cxnId="{D6D199C9-AC92-4A04-BD0E-FC94E1F3CFFB}">
      <dgm:prSet custT="1"/>
      <dgm:spPr/>
      <dgm:t>
        <a:bodyPr/>
        <a:lstStyle/>
        <a:p>
          <a:endParaRPr lang="es-CO" sz="1100"/>
        </a:p>
      </dgm:t>
    </dgm:pt>
    <dgm:pt modelId="{33B3870E-1F04-4A14-83B3-0F11AA8B4F81}" type="sibTrans" cxnId="{D6D199C9-AC92-4A04-BD0E-FC94E1F3CFFB}">
      <dgm:prSet/>
      <dgm:spPr/>
      <dgm:t>
        <a:bodyPr/>
        <a:lstStyle/>
        <a:p>
          <a:endParaRPr lang="es-CO" sz="1100"/>
        </a:p>
      </dgm:t>
    </dgm:pt>
    <dgm:pt modelId="{BD10B70E-7BA1-4B7B-9C57-A475E81E99D4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100" dirty="0" smtClean="0"/>
            <a:t>GRADUADOS</a:t>
          </a:r>
          <a:endParaRPr lang="es-CO" sz="1100" dirty="0"/>
        </a:p>
      </dgm:t>
    </dgm:pt>
    <dgm:pt modelId="{FF06B045-31BA-4255-B00B-F70EECF37436}" type="parTrans" cxnId="{E694C0B8-F6B5-425C-BBD7-A594AB27FC5F}">
      <dgm:prSet custT="1"/>
      <dgm:spPr/>
      <dgm:t>
        <a:bodyPr/>
        <a:lstStyle/>
        <a:p>
          <a:endParaRPr lang="es-CO" sz="1100"/>
        </a:p>
      </dgm:t>
    </dgm:pt>
    <dgm:pt modelId="{2A5DB21E-142D-4D9A-907E-F0EFA2395FCA}" type="sibTrans" cxnId="{E694C0B8-F6B5-425C-BBD7-A594AB27FC5F}">
      <dgm:prSet/>
      <dgm:spPr/>
      <dgm:t>
        <a:bodyPr/>
        <a:lstStyle/>
        <a:p>
          <a:endParaRPr lang="es-CO" sz="1100"/>
        </a:p>
      </dgm:t>
    </dgm:pt>
    <dgm:pt modelId="{B2A0449F-34C9-4C7B-B723-3C154C93057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100" dirty="0" smtClean="0"/>
            <a:t>A</a:t>
          </a:r>
          <a:r>
            <a:rPr lang="es-CO" sz="800" dirty="0" smtClean="0"/>
            <a:t>DMINISTRATIVOS</a:t>
          </a:r>
          <a:endParaRPr lang="es-CO" sz="1100" dirty="0"/>
        </a:p>
      </dgm:t>
    </dgm:pt>
    <dgm:pt modelId="{B9F9F42E-F9D2-453B-95D4-32D8B170DB85}" type="parTrans" cxnId="{BF990E2C-C64B-4784-81FA-B27BA45C0330}">
      <dgm:prSet custT="1"/>
      <dgm:spPr/>
      <dgm:t>
        <a:bodyPr/>
        <a:lstStyle/>
        <a:p>
          <a:endParaRPr lang="es-CO" sz="1100"/>
        </a:p>
      </dgm:t>
    </dgm:pt>
    <dgm:pt modelId="{D8EB8AE8-FDD4-4B43-B288-7DF18D560734}" type="sibTrans" cxnId="{BF990E2C-C64B-4784-81FA-B27BA45C0330}">
      <dgm:prSet/>
      <dgm:spPr/>
      <dgm:t>
        <a:bodyPr/>
        <a:lstStyle/>
        <a:p>
          <a:endParaRPr lang="es-CO" sz="1100"/>
        </a:p>
      </dgm:t>
    </dgm:pt>
    <dgm:pt modelId="{A46171C0-F274-46B2-85C7-E9F6CB93414E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100" dirty="0" smtClean="0"/>
            <a:t>DIRECTIVOS</a:t>
          </a:r>
          <a:endParaRPr lang="es-CO" sz="1100" dirty="0"/>
        </a:p>
      </dgm:t>
    </dgm:pt>
    <dgm:pt modelId="{20C7248D-8C82-4489-A209-B63559D9FB6A}" type="parTrans" cxnId="{9C918040-9B76-4DBC-B929-751278A46088}">
      <dgm:prSet custT="1"/>
      <dgm:spPr/>
      <dgm:t>
        <a:bodyPr/>
        <a:lstStyle/>
        <a:p>
          <a:endParaRPr lang="es-CO" sz="1100"/>
        </a:p>
      </dgm:t>
    </dgm:pt>
    <dgm:pt modelId="{D15BBB9F-97EB-4D9F-8DBB-9A2899E0157D}" type="sibTrans" cxnId="{9C918040-9B76-4DBC-B929-751278A46088}">
      <dgm:prSet/>
      <dgm:spPr/>
      <dgm:t>
        <a:bodyPr/>
        <a:lstStyle/>
        <a:p>
          <a:endParaRPr lang="es-CO" sz="1100"/>
        </a:p>
      </dgm:t>
    </dgm:pt>
    <dgm:pt modelId="{638FD16D-7813-4C9D-892F-B0908CFAC2D8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100" dirty="0" smtClean="0"/>
            <a:t>PROFESORES</a:t>
          </a:r>
          <a:endParaRPr lang="es-CO" sz="1100" dirty="0"/>
        </a:p>
      </dgm:t>
    </dgm:pt>
    <dgm:pt modelId="{8CF2E022-3B34-4E09-B708-7ABC3BC2D547}" type="parTrans" cxnId="{F01FF328-A95B-45BF-B448-288B9EAF9A5C}">
      <dgm:prSet custT="1"/>
      <dgm:spPr/>
      <dgm:t>
        <a:bodyPr/>
        <a:lstStyle/>
        <a:p>
          <a:endParaRPr lang="es-CO" sz="1100"/>
        </a:p>
      </dgm:t>
    </dgm:pt>
    <dgm:pt modelId="{84AB18D4-47C2-443A-82E1-21294B2A3FE3}" type="sibTrans" cxnId="{F01FF328-A95B-45BF-B448-288B9EAF9A5C}">
      <dgm:prSet/>
      <dgm:spPr/>
      <dgm:t>
        <a:bodyPr/>
        <a:lstStyle/>
        <a:p>
          <a:endParaRPr lang="es-CO" sz="1100"/>
        </a:p>
      </dgm:t>
    </dgm:pt>
    <dgm:pt modelId="{FD3E14CA-3817-4447-A328-282867461E36}" type="pres">
      <dgm:prSet presAssocID="{53354900-4B4C-4869-9B66-E6DA2AB8331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F8580917-3434-43F6-B302-F1FC8341FA76}" type="pres">
      <dgm:prSet presAssocID="{58AFC388-91D4-497A-9909-B3FE1FF554A4}" presName="centerShape" presStyleLbl="node0" presStyleIdx="0" presStyleCnt="1" custScaleX="139139" custScaleY="128909"/>
      <dgm:spPr/>
      <dgm:t>
        <a:bodyPr/>
        <a:lstStyle/>
        <a:p>
          <a:endParaRPr lang="es-CO"/>
        </a:p>
      </dgm:t>
    </dgm:pt>
    <dgm:pt modelId="{B610D448-45DC-4D1A-A978-D9A969E8FE25}" type="pres">
      <dgm:prSet presAssocID="{CFF5B67F-0671-49C3-9173-8C21A83670ED}" presName="parTrans" presStyleLbl="sibTrans2D1" presStyleIdx="0" presStyleCnt="5"/>
      <dgm:spPr/>
      <dgm:t>
        <a:bodyPr/>
        <a:lstStyle/>
        <a:p>
          <a:endParaRPr lang="es-CO"/>
        </a:p>
      </dgm:t>
    </dgm:pt>
    <dgm:pt modelId="{BA1DB2AF-FCFC-446A-BB12-BC52E8ABF095}" type="pres">
      <dgm:prSet presAssocID="{CFF5B67F-0671-49C3-9173-8C21A83670ED}" presName="connectorText" presStyleLbl="sibTrans2D1" presStyleIdx="0" presStyleCnt="5"/>
      <dgm:spPr/>
      <dgm:t>
        <a:bodyPr/>
        <a:lstStyle/>
        <a:p>
          <a:endParaRPr lang="es-CO"/>
        </a:p>
      </dgm:t>
    </dgm:pt>
    <dgm:pt modelId="{39C0B365-EA44-4900-8947-F6FE5D16FD09}" type="pres">
      <dgm:prSet presAssocID="{1D5D9182-A43F-430C-99A5-141AA127FB6D}" presName="node" presStyleLbl="node1" presStyleIdx="0" presStyleCnt="5" custScaleX="117629" custScaleY="10061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FD4F0E4-1DA5-45AE-B42C-FF3D835ABA44}" type="pres">
      <dgm:prSet presAssocID="{FF06B045-31BA-4255-B00B-F70EECF37436}" presName="parTrans" presStyleLbl="sibTrans2D1" presStyleIdx="1" presStyleCnt="5"/>
      <dgm:spPr/>
      <dgm:t>
        <a:bodyPr/>
        <a:lstStyle/>
        <a:p>
          <a:endParaRPr lang="es-CO"/>
        </a:p>
      </dgm:t>
    </dgm:pt>
    <dgm:pt modelId="{2C5A55B6-F7A7-4325-9719-EAE86EAFD9D8}" type="pres">
      <dgm:prSet presAssocID="{FF06B045-31BA-4255-B00B-F70EECF37436}" presName="connectorText" presStyleLbl="sibTrans2D1" presStyleIdx="1" presStyleCnt="5"/>
      <dgm:spPr/>
      <dgm:t>
        <a:bodyPr/>
        <a:lstStyle/>
        <a:p>
          <a:endParaRPr lang="es-CO"/>
        </a:p>
      </dgm:t>
    </dgm:pt>
    <dgm:pt modelId="{C4539597-334B-4F4C-AC30-7F1B6B55B04E}" type="pres">
      <dgm:prSet presAssocID="{BD10B70E-7BA1-4B7B-9C57-A475E81E99D4}" presName="node" presStyleLbl="node1" presStyleIdx="1" presStyleCnt="5" custScaleX="112607" custScaleY="10564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0382A9-04F6-474D-828B-DEABB63955AB}" type="pres">
      <dgm:prSet presAssocID="{B9F9F42E-F9D2-453B-95D4-32D8B170DB85}" presName="parTrans" presStyleLbl="sibTrans2D1" presStyleIdx="2" presStyleCnt="5"/>
      <dgm:spPr/>
      <dgm:t>
        <a:bodyPr/>
        <a:lstStyle/>
        <a:p>
          <a:endParaRPr lang="es-CO"/>
        </a:p>
      </dgm:t>
    </dgm:pt>
    <dgm:pt modelId="{C58F8970-2F79-407B-AB01-A067770AEE7D}" type="pres">
      <dgm:prSet presAssocID="{B9F9F42E-F9D2-453B-95D4-32D8B170DB85}" presName="connectorText" presStyleLbl="sibTrans2D1" presStyleIdx="2" presStyleCnt="5"/>
      <dgm:spPr/>
      <dgm:t>
        <a:bodyPr/>
        <a:lstStyle/>
        <a:p>
          <a:endParaRPr lang="es-CO"/>
        </a:p>
      </dgm:t>
    </dgm:pt>
    <dgm:pt modelId="{5567AC1F-716C-4AC9-A495-A231742D8C22}" type="pres">
      <dgm:prSet presAssocID="{B2A0449F-34C9-4C7B-B723-3C154C930575}" presName="node" presStyleLbl="node1" presStyleIdx="2" presStyleCnt="5" custScaleX="125123" custScaleY="11778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9233474-9C33-4522-92AA-8D79317F1164}" type="pres">
      <dgm:prSet presAssocID="{20C7248D-8C82-4489-A209-B63559D9FB6A}" presName="parTrans" presStyleLbl="sibTrans2D1" presStyleIdx="3" presStyleCnt="5"/>
      <dgm:spPr/>
      <dgm:t>
        <a:bodyPr/>
        <a:lstStyle/>
        <a:p>
          <a:endParaRPr lang="es-CO"/>
        </a:p>
      </dgm:t>
    </dgm:pt>
    <dgm:pt modelId="{1953182E-9345-4A20-B86D-58EA281B1790}" type="pres">
      <dgm:prSet presAssocID="{20C7248D-8C82-4489-A209-B63559D9FB6A}" presName="connectorText" presStyleLbl="sibTrans2D1" presStyleIdx="3" presStyleCnt="5"/>
      <dgm:spPr/>
      <dgm:t>
        <a:bodyPr/>
        <a:lstStyle/>
        <a:p>
          <a:endParaRPr lang="es-CO"/>
        </a:p>
      </dgm:t>
    </dgm:pt>
    <dgm:pt modelId="{F282882F-0C82-469E-85F0-A79A379986EB}" type="pres">
      <dgm:prSet presAssocID="{A46171C0-F274-46B2-85C7-E9F6CB93414E}" presName="node" presStyleLbl="node1" presStyleIdx="3" presStyleCnt="5" custScaleX="111896" custScaleY="10599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28D4891-06D1-4681-A339-3FBE1B6CDE88}" type="pres">
      <dgm:prSet presAssocID="{8CF2E022-3B34-4E09-B708-7ABC3BC2D547}" presName="parTrans" presStyleLbl="sibTrans2D1" presStyleIdx="4" presStyleCnt="5"/>
      <dgm:spPr/>
      <dgm:t>
        <a:bodyPr/>
        <a:lstStyle/>
        <a:p>
          <a:endParaRPr lang="es-CO"/>
        </a:p>
      </dgm:t>
    </dgm:pt>
    <dgm:pt modelId="{C8F795E0-D285-4FFB-BCFC-FDF6B3F03A30}" type="pres">
      <dgm:prSet presAssocID="{8CF2E022-3B34-4E09-B708-7ABC3BC2D547}" presName="connectorText" presStyleLbl="sibTrans2D1" presStyleIdx="4" presStyleCnt="5"/>
      <dgm:spPr/>
      <dgm:t>
        <a:bodyPr/>
        <a:lstStyle/>
        <a:p>
          <a:endParaRPr lang="es-CO"/>
        </a:p>
      </dgm:t>
    </dgm:pt>
    <dgm:pt modelId="{F3C184E1-8390-4ABD-9E8A-8BBB704AAB7B}" type="pres">
      <dgm:prSet presAssocID="{638FD16D-7813-4C9D-892F-B0908CFAC2D8}" presName="node" presStyleLbl="node1" presStyleIdx="4" presStyleCnt="5" custScaleX="122963" custScaleY="11713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21FAC6A7-FED1-43C6-9F95-CB873772BA20}" type="presOf" srcId="{638FD16D-7813-4C9D-892F-B0908CFAC2D8}" destId="{F3C184E1-8390-4ABD-9E8A-8BBB704AAB7B}" srcOrd="0" destOrd="0" presId="urn:microsoft.com/office/officeart/2005/8/layout/radial5"/>
    <dgm:cxn modelId="{6D6ED935-B18E-43AC-B5F2-ED05CC4718E3}" type="presOf" srcId="{B9F9F42E-F9D2-453B-95D4-32D8B170DB85}" destId="{C58F8970-2F79-407B-AB01-A067770AEE7D}" srcOrd="1" destOrd="0" presId="urn:microsoft.com/office/officeart/2005/8/layout/radial5"/>
    <dgm:cxn modelId="{E694C0B8-F6B5-425C-BBD7-A594AB27FC5F}" srcId="{58AFC388-91D4-497A-9909-B3FE1FF554A4}" destId="{BD10B70E-7BA1-4B7B-9C57-A475E81E99D4}" srcOrd="1" destOrd="0" parTransId="{FF06B045-31BA-4255-B00B-F70EECF37436}" sibTransId="{2A5DB21E-142D-4D9A-907E-F0EFA2395FCA}"/>
    <dgm:cxn modelId="{AE15CC08-D817-4212-ADFC-569ED961C62B}" type="presOf" srcId="{20C7248D-8C82-4489-A209-B63559D9FB6A}" destId="{49233474-9C33-4522-92AA-8D79317F1164}" srcOrd="0" destOrd="0" presId="urn:microsoft.com/office/officeart/2005/8/layout/radial5"/>
    <dgm:cxn modelId="{6ABF8258-5A08-4729-BE7A-3DE8A8CDD0BB}" type="presOf" srcId="{FF06B045-31BA-4255-B00B-F70EECF37436}" destId="{2C5A55B6-F7A7-4325-9719-EAE86EAFD9D8}" srcOrd="1" destOrd="0" presId="urn:microsoft.com/office/officeart/2005/8/layout/radial5"/>
    <dgm:cxn modelId="{E154071D-C5AC-4B1F-8016-1B381B8E6845}" type="presOf" srcId="{58AFC388-91D4-497A-9909-B3FE1FF554A4}" destId="{F8580917-3434-43F6-B302-F1FC8341FA76}" srcOrd="0" destOrd="0" presId="urn:microsoft.com/office/officeart/2005/8/layout/radial5"/>
    <dgm:cxn modelId="{92B896C5-C90A-4286-B469-A58C48AE5728}" type="presOf" srcId="{53354900-4B4C-4869-9B66-E6DA2AB8331C}" destId="{FD3E14CA-3817-4447-A328-282867461E36}" srcOrd="0" destOrd="0" presId="urn:microsoft.com/office/officeart/2005/8/layout/radial5"/>
    <dgm:cxn modelId="{BF990E2C-C64B-4784-81FA-B27BA45C0330}" srcId="{58AFC388-91D4-497A-9909-B3FE1FF554A4}" destId="{B2A0449F-34C9-4C7B-B723-3C154C930575}" srcOrd="2" destOrd="0" parTransId="{B9F9F42E-F9D2-453B-95D4-32D8B170DB85}" sibTransId="{D8EB8AE8-FDD4-4B43-B288-7DF18D560734}"/>
    <dgm:cxn modelId="{C938FAAF-3DDE-42D9-97A1-CDADC7EFE1AA}" srcId="{53354900-4B4C-4869-9B66-E6DA2AB8331C}" destId="{58AFC388-91D4-497A-9909-B3FE1FF554A4}" srcOrd="0" destOrd="0" parTransId="{6E5A7FDF-BA50-4C44-B6FB-F43ECE21F0B0}" sibTransId="{EAD88331-1BD2-43C7-985F-7DB21D8C6224}"/>
    <dgm:cxn modelId="{9C918040-9B76-4DBC-B929-751278A46088}" srcId="{58AFC388-91D4-497A-9909-B3FE1FF554A4}" destId="{A46171C0-F274-46B2-85C7-E9F6CB93414E}" srcOrd="3" destOrd="0" parTransId="{20C7248D-8C82-4489-A209-B63559D9FB6A}" sibTransId="{D15BBB9F-97EB-4D9F-8DBB-9A2899E0157D}"/>
    <dgm:cxn modelId="{72AD3836-BC28-454F-AF5C-80C23565A3AD}" type="presOf" srcId="{A46171C0-F274-46B2-85C7-E9F6CB93414E}" destId="{F282882F-0C82-469E-85F0-A79A379986EB}" srcOrd="0" destOrd="0" presId="urn:microsoft.com/office/officeart/2005/8/layout/radial5"/>
    <dgm:cxn modelId="{6C4A1C7A-5564-4AC8-845F-428DED13FB55}" type="presOf" srcId="{8CF2E022-3B34-4E09-B708-7ABC3BC2D547}" destId="{828D4891-06D1-4681-A339-3FBE1B6CDE88}" srcOrd="0" destOrd="0" presId="urn:microsoft.com/office/officeart/2005/8/layout/radial5"/>
    <dgm:cxn modelId="{3822BEDC-EC55-4FFB-AF65-688635998154}" type="presOf" srcId="{CFF5B67F-0671-49C3-9173-8C21A83670ED}" destId="{BA1DB2AF-FCFC-446A-BB12-BC52E8ABF095}" srcOrd="1" destOrd="0" presId="urn:microsoft.com/office/officeart/2005/8/layout/radial5"/>
    <dgm:cxn modelId="{D6D199C9-AC92-4A04-BD0E-FC94E1F3CFFB}" srcId="{58AFC388-91D4-497A-9909-B3FE1FF554A4}" destId="{1D5D9182-A43F-430C-99A5-141AA127FB6D}" srcOrd="0" destOrd="0" parTransId="{CFF5B67F-0671-49C3-9173-8C21A83670ED}" sibTransId="{33B3870E-1F04-4A14-83B3-0F11AA8B4F81}"/>
    <dgm:cxn modelId="{F01FF328-A95B-45BF-B448-288B9EAF9A5C}" srcId="{58AFC388-91D4-497A-9909-B3FE1FF554A4}" destId="{638FD16D-7813-4C9D-892F-B0908CFAC2D8}" srcOrd="4" destOrd="0" parTransId="{8CF2E022-3B34-4E09-B708-7ABC3BC2D547}" sibTransId="{84AB18D4-47C2-443A-82E1-21294B2A3FE3}"/>
    <dgm:cxn modelId="{C44E5AC6-35DC-4706-8BAA-A73DED1E1683}" type="presOf" srcId="{20C7248D-8C82-4489-A209-B63559D9FB6A}" destId="{1953182E-9345-4A20-B86D-58EA281B1790}" srcOrd="1" destOrd="0" presId="urn:microsoft.com/office/officeart/2005/8/layout/radial5"/>
    <dgm:cxn modelId="{A6492878-9D3A-4C22-BBDC-7E2C0C651D7F}" type="presOf" srcId="{1D5D9182-A43F-430C-99A5-141AA127FB6D}" destId="{39C0B365-EA44-4900-8947-F6FE5D16FD09}" srcOrd="0" destOrd="0" presId="urn:microsoft.com/office/officeart/2005/8/layout/radial5"/>
    <dgm:cxn modelId="{99623295-3C89-4C44-8932-71A0AD7D8A33}" type="presOf" srcId="{8CF2E022-3B34-4E09-B708-7ABC3BC2D547}" destId="{C8F795E0-D285-4FFB-BCFC-FDF6B3F03A30}" srcOrd="1" destOrd="0" presId="urn:microsoft.com/office/officeart/2005/8/layout/radial5"/>
    <dgm:cxn modelId="{EFAC8E82-1D1B-440A-A769-1A1EF4383AA1}" type="presOf" srcId="{BD10B70E-7BA1-4B7B-9C57-A475E81E99D4}" destId="{C4539597-334B-4F4C-AC30-7F1B6B55B04E}" srcOrd="0" destOrd="0" presId="urn:microsoft.com/office/officeart/2005/8/layout/radial5"/>
    <dgm:cxn modelId="{30B33B52-AB76-4DD5-B26E-C935B33B1031}" type="presOf" srcId="{FF06B045-31BA-4255-B00B-F70EECF37436}" destId="{AFD4F0E4-1DA5-45AE-B42C-FF3D835ABA44}" srcOrd="0" destOrd="0" presId="urn:microsoft.com/office/officeart/2005/8/layout/radial5"/>
    <dgm:cxn modelId="{10D3BFB3-97C6-44BE-959A-608932CD1488}" type="presOf" srcId="{CFF5B67F-0671-49C3-9173-8C21A83670ED}" destId="{B610D448-45DC-4D1A-A978-D9A969E8FE25}" srcOrd="0" destOrd="0" presId="urn:microsoft.com/office/officeart/2005/8/layout/radial5"/>
    <dgm:cxn modelId="{318A19A5-01B6-4A5A-BECC-3F4A977D4795}" type="presOf" srcId="{B2A0449F-34C9-4C7B-B723-3C154C930575}" destId="{5567AC1F-716C-4AC9-A495-A231742D8C22}" srcOrd="0" destOrd="0" presId="urn:microsoft.com/office/officeart/2005/8/layout/radial5"/>
    <dgm:cxn modelId="{A7039DD5-8338-4B60-8437-78DA6DFA4797}" type="presOf" srcId="{B9F9F42E-F9D2-453B-95D4-32D8B170DB85}" destId="{4C0382A9-04F6-474D-828B-DEABB63955AB}" srcOrd="0" destOrd="0" presId="urn:microsoft.com/office/officeart/2005/8/layout/radial5"/>
    <dgm:cxn modelId="{07491E98-8316-4463-91AD-A2802F2C0C80}" type="presParOf" srcId="{FD3E14CA-3817-4447-A328-282867461E36}" destId="{F8580917-3434-43F6-B302-F1FC8341FA76}" srcOrd="0" destOrd="0" presId="urn:microsoft.com/office/officeart/2005/8/layout/radial5"/>
    <dgm:cxn modelId="{E8E50072-938E-4521-9B20-01CD1E316A0E}" type="presParOf" srcId="{FD3E14CA-3817-4447-A328-282867461E36}" destId="{B610D448-45DC-4D1A-A978-D9A969E8FE25}" srcOrd="1" destOrd="0" presId="urn:microsoft.com/office/officeart/2005/8/layout/radial5"/>
    <dgm:cxn modelId="{6FB5C568-F27E-47C7-958A-24CDDF29943E}" type="presParOf" srcId="{B610D448-45DC-4D1A-A978-D9A969E8FE25}" destId="{BA1DB2AF-FCFC-446A-BB12-BC52E8ABF095}" srcOrd="0" destOrd="0" presId="urn:microsoft.com/office/officeart/2005/8/layout/radial5"/>
    <dgm:cxn modelId="{997B3D52-5717-4D13-82F8-F805A0ACCF01}" type="presParOf" srcId="{FD3E14CA-3817-4447-A328-282867461E36}" destId="{39C0B365-EA44-4900-8947-F6FE5D16FD09}" srcOrd="2" destOrd="0" presId="urn:microsoft.com/office/officeart/2005/8/layout/radial5"/>
    <dgm:cxn modelId="{296EBA77-664A-4667-8F09-334A5A692F76}" type="presParOf" srcId="{FD3E14CA-3817-4447-A328-282867461E36}" destId="{AFD4F0E4-1DA5-45AE-B42C-FF3D835ABA44}" srcOrd="3" destOrd="0" presId="urn:microsoft.com/office/officeart/2005/8/layout/radial5"/>
    <dgm:cxn modelId="{CA1A45A6-D3D6-4B6B-8581-03EA0CDEA16C}" type="presParOf" srcId="{AFD4F0E4-1DA5-45AE-B42C-FF3D835ABA44}" destId="{2C5A55B6-F7A7-4325-9719-EAE86EAFD9D8}" srcOrd="0" destOrd="0" presId="urn:microsoft.com/office/officeart/2005/8/layout/radial5"/>
    <dgm:cxn modelId="{A423BD61-FDE8-448F-AD1F-366628A7526E}" type="presParOf" srcId="{FD3E14CA-3817-4447-A328-282867461E36}" destId="{C4539597-334B-4F4C-AC30-7F1B6B55B04E}" srcOrd="4" destOrd="0" presId="urn:microsoft.com/office/officeart/2005/8/layout/radial5"/>
    <dgm:cxn modelId="{1F74A447-ADFD-4989-8514-C2EA79548E69}" type="presParOf" srcId="{FD3E14CA-3817-4447-A328-282867461E36}" destId="{4C0382A9-04F6-474D-828B-DEABB63955AB}" srcOrd="5" destOrd="0" presId="urn:microsoft.com/office/officeart/2005/8/layout/radial5"/>
    <dgm:cxn modelId="{622B35CF-75A2-47CD-A5ED-2B93451B431D}" type="presParOf" srcId="{4C0382A9-04F6-474D-828B-DEABB63955AB}" destId="{C58F8970-2F79-407B-AB01-A067770AEE7D}" srcOrd="0" destOrd="0" presId="urn:microsoft.com/office/officeart/2005/8/layout/radial5"/>
    <dgm:cxn modelId="{AA936367-2125-4802-997C-DCB5DA64E2C0}" type="presParOf" srcId="{FD3E14CA-3817-4447-A328-282867461E36}" destId="{5567AC1F-716C-4AC9-A495-A231742D8C22}" srcOrd="6" destOrd="0" presId="urn:microsoft.com/office/officeart/2005/8/layout/radial5"/>
    <dgm:cxn modelId="{7073643A-4837-4049-B0A0-57CEA927D5D5}" type="presParOf" srcId="{FD3E14CA-3817-4447-A328-282867461E36}" destId="{49233474-9C33-4522-92AA-8D79317F1164}" srcOrd="7" destOrd="0" presId="urn:microsoft.com/office/officeart/2005/8/layout/radial5"/>
    <dgm:cxn modelId="{C6285A46-C68F-4811-926C-090E4CD4F615}" type="presParOf" srcId="{49233474-9C33-4522-92AA-8D79317F1164}" destId="{1953182E-9345-4A20-B86D-58EA281B1790}" srcOrd="0" destOrd="0" presId="urn:microsoft.com/office/officeart/2005/8/layout/radial5"/>
    <dgm:cxn modelId="{F4FDFD78-F312-4F9A-A1BB-C58B28BDB449}" type="presParOf" srcId="{FD3E14CA-3817-4447-A328-282867461E36}" destId="{F282882F-0C82-469E-85F0-A79A379986EB}" srcOrd="8" destOrd="0" presId="urn:microsoft.com/office/officeart/2005/8/layout/radial5"/>
    <dgm:cxn modelId="{3D9B8F2A-18C9-4BD4-9E26-60C1F05D616E}" type="presParOf" srcId="{FD3E14CA-3817-4447-A328-282867461E36}" destId="{828D4891-06D1-4681-A339-3FBE1B6CDE88}" srcOrd="9" destOrd="0" presId="urn:microsoft.com/office/officeart/2005/8/layout/radial5"/>
    <dgm:cxn modelId="{C8162499-A1DC-404D-B514-D699EBF8822C}" type="presParOf" srcId="{828D4891-06D1-4681-A339-3FBE1B6CDE88}" destId="{C8F795E0-D285-4FFB-BCFC-FDF6B3F03A30}" srcOrd="0" destOrd="0" presId="urn:microsoft.com/office/officeart/2005/8/layout/radial5"/>
    <dgm:cxn modelId="{35B34492-0218-4192-B01B-A9BDA0464145}" type="presParOf" srcId="{FD3E14CA-3817-4447-A328-282867461E36}" destId="{F3C184E1-8390-4ABD-9E8A-8BBB704AAB7B}" srcOrd="10" destOrd="0" presId="urn:microsoft.com/office/officeart/2005/8/layout/radial5"/>
  </dgm:cxnLst>
  <dgm:bg>
    <a:noFill/>
  </dgm:bg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81FB50-5CBB-40F7-9AE9-FC16210254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A078DB9F-F3F0-44CE-9CFC-1FA14C7E401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000" b="1" dirty="0" smtClean="0">
              <a:solidFill>
                <a:schemeClr val="bg1"/>
              </a:solidFill>
            </a:rPr>
            <a:t>Acta conformación Comité Técnico.</a:t>
          </a:r>
          <a:endParaRPr lang="es-CO" sz="1000" b="1" dirty="0">
            <a:solidFill>
              <a:schemeClr val="bg1"/>
            </a:solidFill>
          </a:endParaRPr>
        </a:p>
      </dgm:t>
    </dgm:pt>
    <dgm:pt modelId="{0AC6B194-D2B2-4146-9E77-24C62E5E097D}" type="parTrans" cxnId="{0B6B1554-1E4A-46C5-824E-61B31C8EBD29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D424CED-9759-4694-AC80-DD5E1AC8F689}" type="sibTrans" cxnId="{0B6B1554-1E4A-46C5-824E-61B31C8EBD29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66C9871-5CAD-4093-8990-A0ADC1B351DF}">
      <dgm:prSet phldrT="[Texto]" custT="1"/>
      <dgm:spPr/>
      <dgm:t>
        <a:bodyPr/>
        <a:lstStyle/>
        <a:p>
          <a:r>
            <a:rPr lang="es-CO" sz="1000" dirty="0" smtClean="0">
              <a:solidFill>
                <a:schemeClr val="tx1"/>
              </a:solidFill>
            </a:rPr>
            <a:t>Baje el formato, diligéncielo y vuélvalo a subir escaneado.</a:t>
          </a:r>
          <a:endParaRPr lang="es-CO" sz="1000" dirty="0">
            <a:solidFill>
              <a:schemeClr val="tx1"/>
            </a:solidFill>
          </a:endParaRPr>
        </a:p>
      </dgm:t>
    </dgm:pt>
    <dgm:pt modelId="{91D2BFCB-C570-4A22-8FD6-9B997EC10126}" type="parTrans" cxnId="{8BC95221-9015-48CE-988D-5BAB6F48789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30D9EEEF-8880-464C-B600-49989673C1D7}" type="sibTrans" cxnId="{8BC95221-9015-48CE-988D-5BAB6F48789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FCB9FD4-D158-40C6-BA15-D0E5E42CE9F3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000" b="1" dirty="0" smtClean="0">
              <a:solidFill>
                <a:schemeClr val="bg1"/>
              </a:solidFill>
            </a:rPr>
            <a:t>Acta conformación equipos de autoevaluación.</a:t>
          </a:r>
          <a:endParaRPr lang="es-CO" sz="1000" b="1" dirty="0">
            <a:solidFill>
              <a:schemeClr val="bg1"/>
            </a:solidFill>
          </a:endParaRPr>
        </a:p>
      </dgm:t>
    </dgm:pt>
    <dgm:pt modelId="{7A14AD56-DA1A-4553-90C5-BDA84B22DD27}" type="parTrans" cxnId="{AF7AFE39-E577-4FCD-B693-B040770488C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19F9DF9-7027-4E6C-828D-F80A8A17441A}" type="sibTrans" cxnId="{AF7AFE39-E577-4FCD-B693-B040770488C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94C451D9-7662-4159-9900-C3A0B1D11B93}">
      <dgm:prSet phldrT="[Texto]" custT="1"/>
      <dgm:spPr/>
      <dgm:t>
        <a:bodyPr/>
        <a:lstStyle/>
        <a:p>
          <a:r>
            <a:rPr lang="es-CO" sz="1000" dirty="0" smtClean="0">
              <a:solidFill>
                <a:schemeClr val="tx1"/>
              </a:solidFill>
            </a:rPr>
            <a:t>Baje el formato de ISOLUCION, diligéncielo , escanéelo y guárdelo en el ícono “EQUIPOS”.</a:t>
          </a:r>
          <a:endParaRPr lang="es-CO" sz="1000" dirty="0">
            <a:solidFill>
              <a:schemeClr val="tx1"/>
            </a:solidFill>
          </a:endParaRPr>
        </a:p>
      </dgm:t>
    </dgm:pt>
    <dgm:pt modelId="{1CDD7262-3864-4523-B960-A5794C6FEE9C}" type="parTrans" cxnId="{674B2DE0-1D25-4877-9EA5-C0A40B2C487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F02217FB-998D-40AC-82D3-EEFAC7CF9787}" type="sibTrans" cxnId="{674B2DE0-1D25-4877-9EA5-C0A40B2C487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280310AC-F8EE-4BD4-868F-AE6F08E6B9A9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1000" b="1" dirty="0" smtClean="0">
              <a:solidFill>
                <a:schemeClr val="bg1"/>
              </a:solidFill>
            </a:rPr>
            <a:t>Listados de asistencia.</a:t>
          </a:r>
          <a:endParaRPr lang="es-CO" sz="1000" b="1" dirty="0">
            <a:solidFill>
              <a:schemeClr val="bg1"/>
            </a:solidFill>
          </a:endParaRPr>
        </a:p>
      </dgm:t>
    </dgm:pt>
    <dgm:pt modelId="{E3D160E0-22AF-41E3-A8C2-CDC4EA2178AF}" type="parTrans" cxnId="{A09BABEA-7D53-4E79-82BF-0C9F17529DA4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F1134C70-2B69-4CD7-BB0C-E7A88768C434}" type="sibTrans" cxnId="{A09BABEA-7D53-4E79-82BF-0C9F17529DA4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9529C01-4735-4915-9FE5-70F0E4C107F5}">
      <dgm:prSet phldrT="[Texto]" custT="1"/>
      <dgm:spPr>
        <a:noFill/>
      </dgm:spPr>
      <dgm:t>
        <a:bodyPr/>
        <a:lstStyle/>
        <a:p>
          <a:r>
            <a:rPr lang="es-CO" sz="1000" dirty="0" smtClean="0">
              <a:solidFill>
                <a:schemeClr val="tx1"/>
              </a:solidFill>
            </a:rPr>
            <a:t> Baje el formato de ISOLUCION, diligéncielo , escanéelo y guárdelo en el ícono “EQUIPOS”.</a:t>
          </a:r>
          <a:endParaRPr lang="es-CO" sz="1000" dirty="0">
            <a:solidFill>
              <a:schemeClr val="tx1"/>
            </a:solidFill>
          </a:endParaRPr>
        </a:p>
      </dgm:t>
    </dgm:pt>
    <dgm:pt modelId="{F87109CF-33E0-4DFD-AD6C-F5E66922E544}" type="parTrans" cxnId="{9DB8F601-ACEE-450C-91FD-D887E9BE599A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1CA1F21-34BA-4B24-9790-95AB38BF94DA}" type="sibTrans" cxnId="{9DB8F601-ACEE-450C-91FD-D887E9BE599A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1648519-8DFF-4675-BBDF-46D77430417B}" type="pres">
      <dgm:prSet presAssocID="{5681FB50-5CBB-40F7-9AE9-FC16210254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41C4B00B-D763-448D-BF6E-5EF1B932F8F8}" type="pres">
      <dgm:prSet presAssocID="{A078DB9F-F3F0-44CE-9CFC-1FA14C7E4015}" presName="parentText" presStyleLbl="node1" presStyleIdx="0" presStyleCnt="4" custScaleY="100931" custLinFactNeighborY="-7921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203BD10-F1C4-414B-B981-63F420800FF6}" type="pres">
      <dgm:prSet presAssocID="{A078DB9F-F3F0-44CE-9CFC-1FA14C7E4015}" presName="childText" presStyleLbl="revTx" presStyleIdx="0" presStyleCnt="2" custLinFactNeighborY="1111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31A0549-3284-48AC-9FC7-A6D86FA399A9}" type="pres">
      <dgm:prSet presAssocID="{5FCB9FD4-D158-40C6-BA15-D0E5E42CE9F3}" presName="parentText" presStyleLbl="node1" presStyleIdx="1" presStyleCnt="4" custLinFactNeighborY="14274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ABC24F9-DAFC-470A-B7E3-F8A7312DCBC9}" type="pres">
      <dgm:prSet presAssocID="{5FCB9FD4-D158-40C6-BA15-D0E5E42CE9F3}" presName="childText" presStyleLbl="revTx" presStyleIdx="1" presStyleCnt="2" custLinFactNeighborY="1499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05DAC00-37C7-47F2-B2FF-AA9AC251CCBB}" type="pres">
      <dgm:prSet presAssocID="{280310AC-F8EE-4BD4-868F-AE6F08E6B9A9}" presName="parentText" presStyleLbl="node1" presStyleIdx="2" presStyleCnt="4" custLinFactY="51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6CF432-3AC3-4371-B4C6-8198D801CAAF}" type="pres">
      <dgm:prSet presAssocID="{F1134C70-2B69-4CD7-BB0C-E7A88768C434}" presName="spacer" presStyleCnt="0"/>
      <dgm:spPr/>
    </dgm:pt>
    <dgm:pt modelId="{4EB18F96-E8A7-4F0C-9223-A97F996DFA84}" type="pres">
      <dgm:prSet presAssocID="{B9529C01-4735-4915-9FE5-70F0E4C107F5}" presName="parentText" presStyleLbl="node1" presStyleIdx="3" presStyleCnt="4" custLinFactNeighborY="-72168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C766F1A2-AE1D-49D8-A0FC-45FEC4A696F9}" type="presOf" srcId="{B9529C01-4735-4915-9FE5-70F0E4C107F5}" destId="{4EB18F96-E8A7-4F0C-9223-A97F996DFA84}" srcOrd="0" destOrd="0" presId="urn:microsoft.com/office/officeart/2005/8/layout/vList2"/>
    <dgm:cxn modelId="{0B6B1554-1E4A-46C5-824E-61B31C8EBD29}" srcId="{5681FB50-5CBB-40F7-9AE9-FC1621025472}" destId="{A078DB9F-F3F0-44CE-9CFC-1FA14C7E4015}" srcOrd="0" destOrd="0" parTransId="{0AC6B194-D2B2-4146-9E77-24C62E5E097D}" sibTransId="{6D424CED-9759-4694-AC80-DD5E1AC8F689}"/>
    <dgm:cxn modelId="{09E327B1-CA7F-4B76-8D0C-19E782F8A809}" type="presOf" srcId="{5681FB50-5CBB-40F7-9AE9-FC1621025472}" destId="{C1648519-8DFF-4675-BBDF-46D77430417B}" srcOrd="0" destOrd="0" presId="urn:microsoft.com/office/officeart/2005/8/layout/vList2"/>
    <dgm:cxn modelId="{FF31EEB0-D33E-4D9E-B365-F65FCAC1C1AA}" type="presOf" srcId="{280310AC-F8EE-4BD4-868F-AE6F08E6B9A9}" destId="{105DAC00-37C7-47F2-B2FF-AA9AC251CCBB}" srcOrd="0" destOrd="0" presId="urn:microsoft.com/office/officeart/2005/8/layout/vList2"/>
    <dgm:cxn modelId="{7F20D853-C5C6-483A-ACC8-3934AC6E6C0B}" type="presOf" srcId="{A078DB9F-F3F0-44CE-9CFC-1FA14C7E4015}" destId="{41C4B00B-D763-448D-BF6E-5EF1B932F8F8}" srcOrd="0" destOrd="0" presId="urn:microsoft.com/office/officeart/2005/8/layout/vList2"/>
    <dgm:cxn modelId="{9DB8F601-ACEE-450C-91FD-D887E9BE599A}" srcId="{5681FB50-5CBB-40F7-9AE9-FC1621025472}" destId="{B9529C01-4735-4915-9FE5-70F0E4C107F5}" srcOrd="3" destOrd="0" parTransId="{F87109CF-33E0-4DFD-AD6C-F5E66922E544}" sibTransId="{41CA1F21-34BA-4B24-9790-95AB38BF94DA}"/>
    <dgm:cxn modelId="{EA3DDBEE-BA08-493A-8DCB-54F55AEB7812}" type="presOf" srcId="{94C451D9-7662-4159-9900-C3A0B1D11B93}" destId="{AABC24F9-DAFC-470A-B7E3-F8A7312DCBC9}" srcOrd="0" destOrd="0" presId="urn:microsoft.com/office/officeart/2005/8/layout/vList2"/>
    <dgm:cxn modelId="{21583DA9-4415-49C2-91D6-D0374EDD371C}" type="presOf" srcId="{5FCB9FD4-D158-40C6-BA15-D0E5E42CE9F3}" destId="{931A0549-3284-48AC-9FC7-A6D86FA399A9}" srcOrd="0" destOrd="0" presId="urn:microsoft.com/office/officeart/2005/8/layout/vList2"/>
    <dgm:cxn modelId="{FF471BB5-E558-45B1-A878-B46C030FD83D}" type="presOf" srcId="{A66C9871-5CAD-4093-8990-A0ADC1B351DF}" destId="{5203BD10-F1C4-414B-B981-63F420800FF6}" srcOrd="0" destOrd="0" presId="urn:microsoft.com/office/officeart/2005/8/layout/vList2"/>
    <dgm:cxn modelId="{AF7AFE39-E577-4FCD-B693-B040770488CE}" srcId="{5681FB50-5CBB-40F7-9AE9-FC1621025472}" destId="{5FCB9FD4-D158-40C6-BA15-D0E5E42CE9F3}" srcOrd="1" destOrd="0" parTransId="{7A14AD56-DA1A-4553-90C5-BDA84B22DD27}" sibTransId="{C19F9DF9-7027-4E6C-828D-F80A8A17441A}"/>
    <dgm:cxn modelId="{674B2DE0-1D25-4877-9EA5-C0A40B2C4873}" srcId="{5FCB9FD4-D158-40C6-BA15-D0E5E42CE9F3}" destId="{94C451D9-7662-4159-9900-C3A0B1D11B93}" srcOrd="0" destOrd="0" parTransId="{1CDD7262-3864-4523-B960-A5794C6FEE9C}" sibTransId="{F02217FB-998D-40AC-82D3-EEFAC7CF9787}"/>
    <dgm:cxn modelId="{8BC95221-9015-48CE-988D-5BAB6F487895}" srcId="{A078DB9F-F3F0-44CE-9CFC-1FA14C7E4015}" destId="{A66C9871-5CAD-4093-8990-A0ADC1B351DF}" srcOrd="0" destOrd="0" parTransId="{91D2BFCB-C570-4A22-8FD6-9B997EC10126}" sibTransId="{30D9EEEF-8880-464C-B600-49989673C1D7}"/>
    <dgm:cxn modelId="{A09BABEA-7D53-4E79-82BF-0C9F17529DA4}" srcId="{5681FB50-5CBB-40F7-9AE9-FC1621025472}" destId="{280310AC-F8EE-4BD4-868F-AE6F08E6B9A9}" srcOrd="2" destOrd="0" parTransId="{E3D160E0-22AF-41E3-A8C2-CDC4EA2178AF}" sibTransId="{F1134C70-2B69-4CD7-BB0C-E7A88768C434}"/>
    <dgm:cxn modelId="{D270C697-0F74-4B97-8338-55ADDC9553F8}" type="presParOf" srcId="{C1648519-8DFF-4675-BBDF-46D77430417B}" destId="{41C4B00B-D763-448D-BF6E-5EF1B932F8F8}" srcOrd="0" destOrd="0" presId="urn:microsoft.com/office/officeart/2005/8/layout/vList2"/>
    <dgm:cxn modelId="{0C23EFA7-4263-4D8C-BF8B-12C47B1915E7}" type="presParOf" srcId="{C1648519-8DFF-4675-BBDF-46D77430417B}" destId="{5203BD10-F1C4-414B-B981-63F420800FF6}" srcOrd="1" destOrd="0" presId="urn:microsoft.com/office/officeart/2005/8/layout/vList2"/>
    <dgm:cxn modelId="{C2DBF10A-17F4-40D5-A8CD-52C650F782DF}" type="presParOf" srcId="{C1648519-8DFF-4675-BBDF-46D77430417B}" destId="{931A0549-3284-48AC-9FC7-A6D86FA399A9}" srcOrd="2" destOrd="0" presId="urn:microsoft.com/office/officeart/2005/8/layout/vList2"/>
    <dgm:cxn modelId="{41C66E03-241E-4C48-A5C3-F2B0AA87DBE5}" type="presParOf" srcId="{C1648519-8DFF-4675-BBDF-46D77430417B}" destId="{AABC24F9-DAFC-470A-B7E3-F8A7312DCBC9}" srcOrd="3" destOrd="0" presId="urn:microsoft.com/office/officeart/2005/8/layout/vList2"/>
    <dgm:cxn modelId="{1B23F25D-F7E4-4072-B10D-648329EE6D75}" type="presParOf" srcId="{C1648519-8DFF-4675-BBDF-46D77430417B}" destId="{105DAC00-37C7-47F2-B2FF-AA9AC251CCBB}" srcOrd="4" destOrd="0" presId="urn:microsoft.com/office/officeart/2005/8/layout/vList2"/>
    <dgm:cxn modelId="{7D978CA6-4A50-4794-BCD7-9642CDEC4134}" type="presParOf" srcId="{C1648519-8DFF-4675-BBDF-46D77430417B}" destId="{E56CF432-3AC3-4371-B4C6-8198D801CAAF}" srcOrd="5" destOrd="0" presId="urn:microsoft.com/office/officeart/2005/8/layout/vList2"/>
    <dgm:cxn modelId="{4C4EBF4D-2B03-4B1F-AEDE-48FD2EDDE70A}" type="presParOf" srcId="{C1648519-8DFF-4675-BBDF-46D77430417B}" destId="{4EB18F96-E8A7-4F0C-9223-A97F996DFA84}" srcOrd="6" destOrd="0" presId="urn:microsoft.com/office/officeart/2005/8/layout/vList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2C7811-0577-40AB-A04C-4DEA4835963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562EA09F-A631-444D-988F-1679634068D0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i="0" dirty="0" smtClean="0"/>
            <a:t>JUICIO Y VALORACIÓN</a:t>
          </a:r>
          <a:endParaRPr lang="es-CO" sz="2000" b="1" i="0" dirty="0"/>
        </a:p>
      </dgm:t>
    </dgm:pt>
    <dgm:pt modelId="{8531AFA5-28C9-4949-9E93-DF1FF029EF50}" type="parTrans" cxnId="{B9438549-6BA7-46C8-88AF-5ABDF0C9F3FE}">
      <dgm:prSet/>
      <dgm:spPr/>
      <dgm:t>
        <a:bodyPr/>
        <a:lstStyle/>
        <a:p>
          <a:endParaRPr lang="es-CO"/>
        </a:p>
      </dgm:t>
    </dgm:pt>
    <dgm:pt modelId="{48B9FF2A-5CCF-4A63-8FDE-96BCE96E0328}" type="sibTrans" cxnId="{B9438549-6BA7-46C8-88AF-5ABDF0C9F3FE}">
      <dgm:prSet/>
      <dgm:spPr/>
      <dgm:t>
        <a:bodyPr/>
        <a:lstStyle/>
        <a:p>
          <a:endParaRPr lang="es-CO"/>
        </a:p>
      </dgm:t>
    </dgm:pt>
    <dgm:pt modelId="{636E4885-B500-4EA9-B08D-3AB41C999D77}">
      <dgm:prSet custT="1"/>
      <dgm:spPr/>
      <dgm:t>
        <a:bodyPr/>
        <a:lstStyle/>
        <a:p>
          <a:r>
            <a:rPr lang="es-CO" sz="2000" dirty="0" smtClean="0">
              <a:solidFill>
                <a:srgbClr val="0070C0"/>
              </a:solidFill>
              <a:latin typeface="Arial Narrow" pitchFamily="34" charset="0"/>
            </a:rPr>
            <a:t>Resultados de la autoevaluación del periodo anterior</a:t>
          </a:r>
          <a:endParaRPr lang="es-CO" sz="2000" dirty="0">
            <a:solidFill>
              <a:srgbClr val="0070C0"/>
            </a:solidFill>
            <a:latin typeface="Arial Narrow" pitchFamily="34" charset="0"/>
          </a:endParaRPr>
        </a:p>
      </dgm:t>
    </dgm:pt>
    <dgm:pt modelId="{C8222220-C709-4F8C-A610-FDC25165A3DC}" type="parTrans" cxnId="{6B5A78A3-2961-4C41-9BB8-B097F90E246C}">
      <dgm:prSet/>
      <dgm:spPr/>
      <dgm:t>
        <a:bodyPr/>
        <a:lstStyle/>
        <a:p>
          <a:endParaRPr lang="es-CO"/>
        </a:p>
      </dgm:t>
    </dgm:pt>
    <dgm:pt modelId="{E73FB273-2A88-4906-AFF6-197E40701058}" type="sibTrans" cxnId="{6B5A78A3-2961-4C41-9BB8-B097F90E246C}">
      <dgm:prSet/>
      <dgm:spPr/>
      <dgm:t>
        <a:bodyPr/>
        <a:lstStyle/>
        <a:p>
          <a:endParaRPr lang="es-CO"/>
        </a:p>
      </dgm:t>
    </dgm:pt>
    <dgm:pt modelId="{A25E7EB4-DAF5-477F-883B-833EB3A36696}">
      <dgm:prSet custT="1"/>
      <dgm:spPr/>
      <dgm:t>
        <a:bodyPr/>
        <a:lstStyle/>
        <a:p>
          <a:r>
            <a:rPr lang="es-CO" sz="2000" dirty="0" smtClean="0">
              <a:solidFill>
                <a:srgbClr val="0070C0"/>
              </a:solidFill>
              <a:latin typeface="Arial Narrow" pitchFamily="34" charset="0"/>
            </a:rPr>
            <a:t>Identificar fortalezas y debilidades del programa</a:t>
          </a:r>
          <a:endParaRPr lang="es-CO" sz="2000" dirty="0">
            <a:solidFill>
              <a:srgbClr val="0070C0"/>
            </a:solidFill>
            <a:latin typeface="Arial Narrow" pitchFamily="34" charset="0"/>
          </a:endParaRPr>
        </a:p>
      </dgm:t>
    </dgm:pt>
    <dgm:pt modelId="{80F41268-27D1-4DFF-A999-3B9E336AF61F}" type="parTrans" cxnId="{C9315012-DE83-44C9-ADFE-A015983FE59C}">
      <dgm:prSet/>
      <dgm:spPr/>
      <dgm:t>
        <a:bodyPr/>
        <a:lstStyle/>
        <a:p>
          <a:endParaRPr lang="es-CO"/>
        </a:p>
      </dgm:t>
    </dgm:pt>
    <dgm:pt modelId="{624DF4F0-FB5B-4D73-973C-48FC4A6CF30B}" type="sibTrans" cxnId="{C9315012-DE83-44C9-ADFE-A015983FE59C}">
      <dgm:prSet/>
      <dgm:spPr/>
      <dgm:t>
        <a:bodyPr/>
        <a:lstStyle/>
        <a:p>
          <a:endParaRPr lang="es-CO"/>
        </a:p>
      </dgm:t>
    </dgm:pt>
    <dgm:pt modelId="{F341D6EB-5E51-4500-99A3-0B9CEF93275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dirty="0" smtClean="0"/>
            <a:t>RECOLECCIÓN DE INFORMACIÓN</a:t>
          </a:r>
          <a:endParaRPr lang="es-CO" sz="2000" b="1" dirty="0"/>
        </a:p>
      </dgm:t>
    </dgm:pt>
    <dgm:pt modelId="{1AE52E91-81D9-4462-82F5-C076AB347914}" type="sibTrans" cxnId="{1A03D7E1-628C-4114-B5F6-19FCC7C43814}">
      <dgm:prSet/>
      <dgm:spPr/>
      <dgm:t>
        <a:bodyPr/>
        <a:lstStyle/>
        <a:p>
          <a:endParaRPr lang="es-CO"/>
        </a:p>
      </dgm:t>
    </dgm:pt>
    <dgm:pt modelId="{A08FC005-F31A-4A23-B3BA-7679639D702E}" type="parTrans" cxnId="{1A03D7E1-628C-4114-B5F6-19FCC7C43814}">
      <dgm:prSet/>
      <dgm:spPr/>
      <dgm:t>
        <a:bodyPr/>
        <a:lstStyle/>
        <a:p>
          <a:endParaRPr lang="es-CO"/>
        </a:p>
      </dgm:t>
    </dgm:pt>
    <dgm:pt modelId="{742AF6E6-3377-4EA9-8742-A49521BBBEBD}">
      <dgm:prSet custT="1"/>
      <dgm:spPr/>
      <dgm:t>
        <a:bodyPr/>
        <a:lstStyle/>
        <a:p>
          <a:r>
            <a:rPr lang="es-CO" sz="2000" dirty="0" smtClean="0">
              <a:solidFill>
                <a:srgbClr val="0070C0"/>
              </a:solidFill>
              <a:latin typeface="Arial Narrow" pitchFamily="34" charset="0"/>
            </a:rPr>
            <a:t>Resultados seguimiento del plan de mejoras.</a:t>
          </a:r>
          <a:endParaRPr lang="es-CO" sz="2000" dirty="0">
            <a:solidFill>
              <a:srgbClr val="0070C0"/>
            </a:solidFill>
            <a:latin typeface="Arial Narrow" pitchFamily="34" charset="0"/>
          </a:endParaRPr>
        </a:p>
      </dgm:t>
    </dgm:pt>
    <dgm:pt modelId="{483B12D6-FEC5-4DB0-8B16-E411A8796E5C}" type="parTrans" cxnId="{E5378A6B-9BA2-4F84-8343-C801B808D6F1}">
      <dgm:prSet/>
      <dgm:spPr/>
      <dgm:t>
        <a:bodyPr/>
        <a:lstStyle/>
        <a:p>
          <a:endParaRPr lang="es-CO"/>
        </a:p>
      </dgm:t>
    </dgm:pt>
    <dgm:pt modelId="{BEFB06C0-6498-44D6-8905-5E514665ECAB}" type="sibTrans" cxnId="{E5378A6B-9BA2-4F84-8343-C801B808D6F1}">
      <dgm:prSet/>
      <dgm:spPr/>
      <dgm:t>
        <a:bodyPr/>
        <a:lstStyle/>
        <a:p>
          <a:endParaRPr lang="es-CO"/>
        </a:p>
      </dgm:t>
    </dgm:pt>
    <dgm:pt modelId="{280901AE-C3A0-4361-9EAD-3D82B65CEABC}">
      <dgm:prSet custT="1"/>
      <dgm:spPr/>
      <dgm:t>
        <a:bodyPr/>
        <a:lstStyle/>
        <a:p>
          <a:r>
            <a:rPr lang="es-CO" sz="2000" dirty="0" smtClean="0">
              <a:solidFill>
                <a:srgbClr val="0070C0"/>
              </a:solidFill>
              <a:latin typeface="Arial Narrow" pitchFamily="34" charset="0"/>
            </a:rPr>
            <a:t>Instrumentos y herramientas diseñadas para tal efecto.</a:t>
          </a:r>
          <a:endParaRPr lang="es-CO" sz="2000" dirty="0">
            <a:solidFill>
              <a:srgbClr val="0070C0"/>
            </a:solidFill>
            <a:latin typeface="Arial Narrow" pitchFamily="34" charset="0"/>
          </a:endParaRPr>
        </a:p>
      </dgm:t>
    </dgm:pt>
    <dgm:pt modelId="{F2A0B0E9-6169-4D60-B862-AE7E24DF4B16}" type="parTrans" cxnId="{AF7CF521-EF62-431C-ACB2-F30D0C8E4373}">
      <dgm:prSet/>
      <dgm:spPr/>
      <dgm:t>
        <a:bodyPr/>
        <a:lstStyle/>
        <a:p>
          <a:endParaRPr lang="es-CO"/>
        </a:p>
      </dgm:t>
    </dgm:pt>
    <dgm:pt modelId="{D81BC610-0BA5-4EC2-9B30-A004C116E264}" type="sibTrans" cxnId="{AF7CF521-EF62-431C-ACB2-F30D0C8E4373}">
      <dgm:prSet/>
      <dgm:spPr/>
      <dgm:t>
        <a:bodyPr/>
        <a:lstStyle/>
        <a:p>
          <a:endParaRPr lang="es-CO"/>
        </a:p>
      </dgm:t>
    </dgm:pt>
    <dgm:pt modelId="{DD5DA6CF-F9FD-4B91-A1D6-8D57CFF5A0A1}">
      <dgm:prSet custT="1"/>
      <dgm:spPr/>
      <dgm:t>
        <a:bodyPr/>
        <a:lstStyle/>
        <a:p>
          <a:r>
            <a:rPr lang="es-CO" sz="2000" dirty="0" smtClean="0">
              <a:solidFill>
                <a:srgbClr val="0070C0"/>
              </a:solidFill>
              <a:latin typeface="Arial Narrow" pitchFamily="34" charset="0"/>
            </a:rPr>
            <a:t>Identificar acciones de mejoramiento, mantenimiento e innovación. </a:t>
          </a:r>
          <a:endParaRPr lang="es-CO" sz="2000" dirty="0">
            <a:solidFill>
              <a:srgbClr val="0070C0"/>
            </a:solidFill>
            <a:latin typeface="Arial Narrow" pitchFamily="34" charset="0"/>
          </a:endParaRPr>
        </a:p>
      </dgm:t>
    </dgm:pt>
    <dgm:pt modelId="{BB1C612A-83D8-46C7-85BA-C758D270FE75}" type="parTrans" cxnId="{62F3717E-A4F8-4EE5-82D9-7C5845F9C529}">
      <dgm:prSet/>
      <dgm:spPr/>
      <dgm:t>
        <a:bodyPr/>
        <a:lstStyle/>
        <a:p>
          <a:endParaRPr lang="es-CO"/>
        </a:p>
      </dgm:t>
    </dgm:pt>
    <dgm:pt modelId="{116FAE8D-75DB-4570-9E6F-456CF35384B8}" type="sibTrans" cxnId="{62F3717E-A4F8-4EE5-82D9-7C5845F9C529}">
      <dgm:prSet/>
      <dgm:spPr/>
      <dgm:t>
        <a:bodyPr/>
        <a:lstStyle/>
        <a:p>
          <a:endParaRPr lang="es-CO"/>
        </a:p>
      </dgm:t>
    </dgm:pt>
    <dgm:pt modelId="{1E90BBA1-6947-4072-BCAE-4C72A7BAA65F}">
      <dgm:prSet custT="1"/>
      <dgm:spPr/>
      <dgm:t>
        <a:bodyPr/>
        <a:lstStyle/>
        <a:p>
          <a:r>
            <a:rPr lang="es-CO" sz="2000" dirty="0" smtClean="0">
              <a:solidFill>
                <a:srgbClr val="0070C0"/>
              </a:solidFill>
              <a:latin typeface="Arial Narrow" pitchFamily="34" charset="0"/>
            </a:rPr>
            <a:t>Establecer valoración o gradación de los juicios</a:t>
          </a:r>
          <a:endParaRPr lang="es-CO" sz="2000" dirty="0">
            <a:solidFill>
              <a:srgbClr val="0070C0"/>
            </a:solidFill>
            <a:latin typeface="Arial Narrow" pitchFamily="34" charset="0"/>
          </a:endParaRPr>
        </a:p>
      </dgm:t>
    </dgm:pt>
    <dgm:pt modelId="{B9116E78-0C6B-4F2A-B609-6E3FC77802F7}" type="parTrans" cxnId="{44E29666-5AC6-4E2A-8096-36A71AB9CD28}">
      <dgm:prSet/>
      <dgm:spPr/>
      <dgm:t>
        <a:bodyPr/>
        <a:lstStyle/>
        <a:p>
          <a:endParaRPr lang="es-CO"/>
        </a:p>
      </dgm:t>
    </dgm:pt>
    <dgm:pt modelId="{9D805100-0BFF-4DE6-BFFD-8BE84DFC59A1}" type="sibTrans" cxnId="{44E29666-5AC6-4E2A-8096-36A71AB9CD28}">
      <dgm:prSet/>
      <dgm:spPr/>
      <dgm:t>
        <a:bodyPr/>
        <a:lstStyle/>
        <a:p>
          <a:endParaRPr lang="es-CO"/>
        </a:p>
      </dgm:t>
    </dgm:pt>
    <dgm:pt modelId="{FC60FBE4-78B4-4155-B90E-3B72A078CAB3}">
      <dgm:prSet custT="1"/>
      <dgm:spPr/>
      <dgm:t>
        <a:bodyPr/>
        <a:lstStyle/>
        <a:p>
          <a:r>
            <a:rPr lang="es-CO" sz="2000" dirty="0" smtClean="0">
              <a:solidFill>
                <a:srgbClr val="0070C0"/>
              </a:solidFill>
              <a:latin typeface="Arial Narrow" pitchFamily="34" charset="0"/>
            </a:rPr>
            <a:t>Implementar estrategias de sensibilización y socialización en el programa. </a:t>
          </a:r>
          <a:endParaRPr lang="es-CO" sz="2000" dirty="0">
            <a:solidFill>
              <a:srgbClr val="0070C0"/>
            </a:solidFill>
            <a:latin typeface="Arial Narrow" pitchFamily="34" charset="0"/>
          </a:endParaRPr>
        </a:p>
      </dgm:t>
    </dgm:pt>
    <dgm:pt modelId="{AF9B9908-1D3B-41B2-8B17-B0D862D98988}" type="parTrans" cxnId="{CAB4024A-175B-49B5-B358-15F17068AF1F}">
      <dgm:prSet/>
      <dgm:spPr/>
      <dgm:t>
        <a:bodyPr/>
        <a:lstStyle/>
        <a:p>
          <a:endParaRPr lang="es-CO"/>
        </a:p>
      </dgm:t>
    </dgm:pt>
    <dgm:pt modelId="{8DBD9800-1FA2-45B1-BB4D-6925B74B22CF}" type="sibTrans" cxnId="{CAB4024A-175B-49B5-B358-15F17068AF1F}">
      <dgm:prSet/>
      <dgm:spPr/>
      <dgm:t>
        <a:bodyPr/>
        <a:lstStyle/>
        <a:p>
          <a:endParaRPr lang="es-CO"/>
        </a:p>
      </dgm:t>
    </dgm:pt>
    <dgm:pt modelId="{EA4FAF8E-63D1-4E79-A9B7-B3BB86FA81C1}">
      <dgm:prSet custT="1"/>
      <dgm:spPr/>
      <dgm:t>
        <a:bodyPr/>
        <a:lstStyle/>
        <a:p>
          <a:r>
            <a:rPr lang="es-CO" sz="2000" dirty="0" smtClean="0">
              <a:solidFill>
                <a:srgbClr val="0070C0"/>
              </a:solidFill>
              <a:latin typeface="Arial Narrow" pitchFamily="34" charset="0"/>
            </a:rPr>
            <a:t>Recopilación de evidencias de los indicadores.</a:t>
          </a:r>
          <a:endParaRPr lang="es-CO" sz="2000" dirty="0">
            <a:solidFill>
              <a:srgbClr val="0070C0"/>
            </a:solidFill>
            <a:latin typeface="Arial Narrow" pitchFamily="34" charset="0"/>
          </a:endParaRPr>
        </a:p>
      </dgm:t>
    </dgm:pt>
    <dgm:pt modelId="{A5B90B55-6123-4B42-8EB7-7365E4391135}" type="parTrans" cxnId="{629AB3C9-21AB-4CA3-855B-44096DD00F11}">
      <dgm:prSet/>
      <dgm:spPr/>
      <dgm:t>
        <a:bodyPr/>
        <a:lstStyle/>
        <a:p>
          <a:endParaRPr lang="es-CO"/>
        </a:p>
      </dgm:t>
    </dgm:pt>
    <dgm:pt modelId="{DE65C517-EB30-4087-8A1B-834A725ECEA2}" type="sibTrans" cxnId="{629AB3C9-21AB-4CA3-855B-44096DD00F11}">
      <dgm:prSet/>
      <dgm:spPr/>
      <dgm:t>
        <a:bodyPr/>
        <a:lstStyle/>
        <a:p>
          <a:endParaRPr lang="es-CO"/>
        </a:p>
      </dgm:t>
    </dgm:pt>
    <dgm:pt modelId="{BBBC034D-2EF8-4412-831A-AD0C179F6847}">
      <dgm:prSet custT="1"/>
      <dgm:spPr/>
      <dgm:t>
        <a:bodyPr/>
        <a:lstStyle/>
        <a:p>
          <a:endParaRPr lang="es-CO" sz="2000" dirty="0">
            <a:solidFill>
              <a:srgbClr val="0070C0"/>
            </a:solidFill>
            <a:latin typeface="Arial Narrow" pitchFamily="34" charset="0"/>
          </a:endParaRPr>
        </a:p>
      </dgm:t>
    </dgm:pt>
    <dgm:pt modelId="{DE56FAB7-33BA-4612-AF07-63AF58925755}" type="parTrans" cxnId="{B8219168-89EF-4935-8FAF-062124459BF8}">
      <dgm:prSet/>
      <dgm:spPr/>
    </dgm:pt>
    <dgm:pt modelId="{9C0134C3-32E2-4951-B205-8EF254192F64}" type="sibTrans" cxnId="{B8219168-89EF-4935-8FAF-062124459BF8}">
      <dgm:prSet/>
      <dgm:spPr/>
    </dgm:pt>
    <dgm:pt modelId="{34041693-EAFD-4FDB-BC02-A4D382505377}" type="pres">
      <dgm:prSet presAssocID="{DE2C7811-0577-40AB-A04C-4DEA48359633}" presName="diagram" presStyleCnt="0">
        <dgm:presLayoutVars>
          <dgm:dir/>
          <dgm:animLvl val="lvl"/>
          <dgm:resizeHandles val="exact"/>
        </dgm:presLayoutVars>
      </dgm:prSet>
      <dgm:spPr/>
    </dgm:pt>
    <dgm:pt modelId="{B709BD32-98D7-4FD9-977D-5A4FCAF708A9}" type="pres">
      <dgm:prSet presAssocID="{F341D6EB-5E51-4500-99A3-0B9CEF932755}" presName="compNode" presStyleCnt="0"/>
      <dgm:spPr/>
    </dgm:pt>
    <dgm:pt modelId="{DFCD0DDE-7912-41F7-AF5A-EBC5751EE344}" type="pres">
      <dgm:prSet presAssocID="{F341D6EB-5E51-4500-99A3-0B9CEF932755}" presName="childRect" presStyleLbl="bgAcc1" presStyleIdx="0" presStyleCnt="2" custScaleX="131592" custScaleY="169515" custLinFactNeighborY="554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46A2F7-0946-4460-8C17-D64885C1A1DD}" type="pres">
      <dgm:prSet presAssocID="{F341D6EB-5E51-4500-99A3-0B9CEF93275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3C6DEFA-6E7C-46FD-A312-9B51637C3D91}" type="pres">
      <dgm:prSet presAssocID="{F341D6EB-5E51-4500-99A3-0B9CEF932755}" presName="parentRect" presStyleLbl="alignNode1" presStyleIdx="0" presStyleCnt="2" custScaleX="126526" custLinFactNeighborX="-2214" custLinFactNeighborY="23252"/>
      <dgm:spPr/>
      <dgm:t>
        <a:bodyPr/>
        <a:lstStyle/>
        <a:p>
          <a:endParaRPr lang="es-CO"/>
        </a:p>
      </dgm:t>
    </dgm:pt>
    <dgm:pt modelId="{C3FD7028-E366-4AB0-AD29-6F9F0639C457}" type="pres">
      <dgm:prSet presAssocID="{F341D6EB-5E51-4500-99A3-0B9CEF932755}" presName="adorn" presStyleLbl="fgAccFollowNode1" presStyleIdx="0" presStyleCnt="2" custLinFactNeighborX="34835"/>
      <dgm:spPr/>
    </dgm:pt>
    <dgm:pt modelId="{9BED3506-4E67-48E4-80EC-6EA1E5C6106C}" type="pres">
      <dgm:prSet presAssocID="{1AE52E91-81D9-4462-82F5-C076AB34791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4BE6AC14-4759-46C7-B1B7-3F190D191C2F}" type="pres">
      <dgm:prSet presAssocID="{562EA09F-A631-444D-988F-1679634068D0}" presName="compNode" presStyleCnt="0"/>
      <dgm:spPr/>
    </dgm:pt>
    <dgm:pt modelId="{D29E1E52-5E3F-4534-9BCC-BDA30566946E}" type="pres">
      <dgm:prSet presAssocID="{562EA09F-A631-444D-988F-1679634068D0}" presName="childRect" presStyleLbl="bgAcc1" presStyleIdx="1" presStyleCnt="2" custScaleX="116850" custScaleY="142765" custLinFactNeighborY="-38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7E36B6F-05A2-4767-921B-6196227F24B8}" type="pres">
      <dgm:prSet presAssocID="{562EA09F-A631-444D-988F-1679634068D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E995AEF-A9F3-43D4-BD67-DFAD31D9D035}" type="pres">
      <dgm:prSet presAssocID="{562EA09F-A631-444D-988F-1679634068D0}" presName="parentRect" presStyleLbl="alignNode1" presStyleIdx="1" presStyleCnt="2" custScaleX="103439" custLinFactNeighborX="-7110" custLinFactNeighborY="43072"/>
      <dgm:spPr/>
      <dgm:t>
        <a:bodyPr/>
        <a:lstStyle/>
        <a:p>
          <a:endParaRPr lang="es-CO"/>
        </a:p>
      </dgm:t>
    </dgm:pt>
    <dgm:pt modelId="{836D0753-E2F5-46CE-9165-31C9EF9D76A0}" type="pres">
      <dgm:prSet presAssocID="{562EA09F-A631-444D-988F-1679634068D0}" presName="adorn" presStyleLbl="fgAccFollowNode1" presStyleIdx="1" presStyleCnt="2" custLinFactNeighborX="15601" custLinFactNeighborY="16001"/>
      <dgm:spPr/>
    </dgm:pt>
  </dgm:ptLst>
  <dgm:cxnLst>
    <dgm:cxn modelId="{ABA8B1B5-0E13-4CC5-A022-40189D257F93}" type="presOf" srcId="{EA4FAF8E-63D1-4E79-A9B7-B3BB86FA81C1}" destId="{DFCD0DDE-7912-41F7-AF5A-EBC5751EE344}" srcOrd="0" destOrd="3" presId="urn:microsoft.com/office/officeart/2005/8/layout/bList2"/>
    <dgm:cxn modelId="{74118809-31DC-4A08-9CB7-00ECB3B57B7B}" type="presOf" srcId="{280901AE-C3A0-4361-9EAD-3D82B65CEABC}" destId="{DFCD0DDE-7912-41F7-AF5A-EBC5751EE344}" srcOrd="0" destOrd="4" presId="urn:microsoft.com/office/officeart/2005/8/layout/bList2"/>
    <dgm:cxn modelId="{CAB4024A-175B-49B5-B358-15F17068AF1F}" srcId="{562EA09F-A631-444D-988F-1679634068D0}" destId="{FC60FBE4-78B4-4155-B90E-3B72A078CAB3}" srcOrd="3" destOrd="0" parTransId="{AF9B9908-1D3B-41B2-8B17-B0D862D98988}" sibTransId="{8DBD9800-1FA2-45B1-BB4D-6925B74B22CF}"/>
    <dgm:cxn modelId="{12685F87-DCE1-4A93-83A4-9B2688D5B9A0}" type="presOf" srcId="{FC60FBE4-78B4-4155-B90E-3B72A078CAB3}" destId="{D29E1E52-5E3F-4534-9BCC-BDA30566946E}" srcOrd="0" destOrd="3" presId="urn:microsoft.com/office/officeart/2005/8/layout/bList2"/>
    <dgm:cxn modelId="{F78A1F19-CB24-4F29-99F7-BE42087B584F}" type="presOf" srcId="{F341D6EB-5E51-4500-99A3-0B9CEF932755}" destId="{A3C6DEFA-6E7C-46FD-A312-9B51637C3D91}" srcOrd="1" destOrd="0" presId="urn:microsoft.com/office/officeart/2005/8/layout/bList2"/>
    <dgm:cxn modelId="{B1A36EC1-004D-4E6D-86DD-FDC70390E144}" type="presOf" srcId="{A25E7EB4-DAF5-477F-883B-833EB3A36696}" destId="{D29E1E52-5E3F-4534-9BCC-BDA30566946E}" srcOrd="0" destOrd="0" presId="urn:microsoft.com/office/officeart/2005/8/layout/bList2"/>
    <dgm:cxn modelId="{B8219168-89EF-4935-8FAF-062124459BF8}" srcId="{F341D6EB-5E51-4500-99A3-0B9CEF932755}" destId="{BBBC034D-2EF8-4412-831A-AD0C179F6847}" srcOrd="0" destOrd="0" parTransId="{DE56FAB7-33BA-4612-AF07-63AF58925755}" sibTransId="{9C0134C3-32E2-4951-B205-8EF254192F64}"/>
    <dgm:cxn modelId="{7559A27A-097E-45D6-9EA5-8F7982D25487}" type="presOf" srcId="{562EA09F-A631-444D-988F-1679634068D0}" destId="{DE995AEF-A9F3-43D4-BD67-DFAD31D9D035}" srcOrd="1" destOrd="0" presId="urn:microsoft.com/office/officeart/2005/8/layout/bList2"/>
    <dgm:cxn modelId="{AF7CF521-EF62-431C-ACB2-F30D0C8E4373}" srcId="{F341D6EB-5E51-4500-99A3-0B9CEF932755}" destId="{280901AE-C3A0-4361-9EAD-3D82B65CEABC}" srcOrd="4" destOrd="0" parTransId="{F2A0B0E9-6169-4D60-B862-AE7E24DF4B16}" sibTransId="{D81BC610-0BA5-4EC2-9B30-A004C116E264}"/>
    <dgm:cxn modelId="{1A03D7E1-628C-4114-B5F6-19FCC7C43814}" srcId="{DE2C7811-0577-40AB-A04C-4DEA48359633}" destId="{F341D6EB-5E51-4500-99A3-0B9CEF932755}" srcOrd="0" destOrd="0" parTransId="{A08FC005-F31A-4A23-B3BA-7679639D702E}" sibTransId="{1AE52E91-81D9-4462-82F5-C076AB347914}"/>
    <dgm:cxn modelId="{629AB3C9-21AB-4CA3-855B-44096DD00F11}" srcId="{F341D6EB-5E51-4500-99A3-0B9CEF932755}" destId="{EA4FAF8E-63D1-4E79-A9B7-B3BB86FA81C1}" srcOrd="3" destOrd="0" parTransId="{A5B90B55-6123-4B42-8EB7-7365E4391135}" sibTransId="{DE65C517-EB30-4087-8A1B-834A725ECEA2}"/>
    <dgm:cxn modelId="{3088555F-ADC8-4EBE-AF2D-F6D3BEC721DA}" type="presOf" srcId="{562EA09F-A631-444D-988F-1679634068D0}" destId="{27E36B6F-05A2-4767-921B-6196227F24B8}" srcOrd="0" destOrd="0" presId="urn:microsoft.com/office/officeart/2005/8/layout/bList2"/>
    <dgm:cxn modelId="{6B5A78A3-2961-4C41-9BB8-B097F90E246C}" srcId="{F341D6EB-5E51-4500-99A3-0B9CEF932755}" destId="{636E4885-B500-4EA9-B08D-3AB41C999D77}" srcOrd="1" destOrd="0" parTransId="{C8222220-C709-4F8C-A610-FDC25165A3DC}" sibTransId="{E73FB273-2A88-4906-AFF6-197E40701058}"/>
    <dgm:cxn modelId="{62F3717E-A4F8-4EE5-82D9-7C5845F9C529}" srcId="{562EA09F-A631-444D-988F-1679634068D0}" destId="{DD5DA6CF-F9FD-4B91-A1D6-8D57CFF5A0A1}" srcOrd="1" destOrd="0" parTransId="{BB1C612A-83D8-46C7-85BA-C758D270FE75}" sibTransId="{116FAE8D-75DB-4570-9E6F-456CF35384B8}"/>
    <dgm:cxn modelId="{2E32F882-82FA-4CE3-9CE1-AD1D637FD0D2}" type="presOf" srcId="{DE2C7811-0577-40AB-A04C-4DEA48359633}" destId="{34041693-EAFD-4FDB-BC02-A4D382505377}" srcOrd="0" destOrd="0" presId="urn:microsoft.com/office/officeart/2005/8/layout/bList2"/>
    <dgm:cxn modelId="{B0B27585-E225-4918-BE22-B19F0E71B22B}" type="presOf" srcId="{F341D6EB-5E51-4500-99A3-0B9CEF932755}" destId="{E246A2F7-0946-4460-8C17-D64885C1A1DD}" srcOrd="0" destOrd="0" presId="urn:microsoft.com/office/officeart/2005/8/layout/bList2"/>
    <dgm:cxn modelId="{6E9F3C38-1436-4F05-A6C9-2116581A585B}" type="presOf" srcId="{BBBC034D-2EF8-4412-831A-AD0C179F6847}" destId="{DFCD0DDE-7912-41F7-AF5A-EBC5751EE344}" srcOrd="0" destOrd="0" presId="urn:microsoft.com/office/officeart/2005/8/layout/bList2"/>
    <dgm:cxn modelId="{33C74CA1-53A0-4D2B-9B87-DC2634C4E4AF}" type="presOf" srcId="{1AE52E91-81D9-4462-82F5-C076AB347914}" destId="{9BED3506-4E67-48E4-80EC-6EA1E5C6106C}" srcOrd="0" destOrd="0" presId="urn:microsoft.com/office/officeart/2005/8/layout/bList2"/>
    <dgm:cxn modelId="{E5378A6B-9BA2-4F84-8343-C801B808D6F1}" srcId="{F341D6EB-5E51-4500-99A3-0B9CEF932755}" destId="{742AF6E6-3377-4EA9-8742-A49521BBBEBD}" srcOrd="2" destOrd="0" parTransId="{483B12D6-FEC5-4DB0-8B16-E411A8796E5C}" sibTransId="{BEFB06C0-6498-44D6-8905-5E514665ECAB}"/>
    <dgm:cxn modelId="{91FCF002-BD72-4F52-8FE3-A65A61E24C52}" type="presOf" srcId="{742AF6E6-3377-4EA9-8742-A49521BBBEBD}" destId="{DFCD0DDE-7912-41F7-AF5A-EBC5751EE344}" srcOrd="0" destOrd="2" presId="urn:microsoft.com/office/officeart/2005/8/layout/bList2"/>
    <dgm:cxn modelId="{44E29666-5AC6-4E2A-8096-36A71AB9CD28}" srcId="{562EA09F-A631-444D-988F-1679634068D0}" destId="{1E90BBA1-6947-4072-BCAE-4C72A7BAA65F}" srcOrd="2" destOrd="0" parTransId="{B9116E78-0C6B-4F2A-B609-6E3FC77802F7}" sibTransId="{9D805100-0BFF-4DE6-BFFD-8BE84DFC59A1}"/>
    <dgm:cxn modelId="{B9438549-6BA7-46C8-88AF-5ABDF0C9F3FE}" srcId="{DE2C7811-0577-40AB-A04C-4DEA48359633}" destId="{562EA09F-A631-444D-988F-1679634068D0}" srcOrd="1" destOrd="0" parTransId="{8531AFA5-28C9-4949-9E93-DF1FF029EF50}" sibTransId="{48B9FF2A-5CCF-4A63-8FDE-96BCE96E0328}"/>
    <dgm:cxn modelId="{9911D63C-7D37-458B-B1F9-C83353276E82}" type="presOf" srcId="{636E4885-B500-4EA9-B08D-3AB41C999D77}" destId="{DFCD0DDE-7912-41F7-AF5A-EBC5751EE344}" srcOrd="0" destOrd="1" presId="urn:microsoft.com/office/officeart/2005/8/layout/bList2"/>
    <dgm:cxn modelId="{C6644641-09D8-4E3E-B73A-4095F1CD96DC}" type="presOf" srcId="{1E90BBA1-6947-4072-BCAE-4C72A7BAA65F}" destId="{D29E1E52-5E3F-4534-9BCC-BDA30566946E}" srcOrd="0" destOrd="2" presId="urn:microsoft.com/office/officeart/2005/8/layout/bList2"/>
    <dgm:cxn modelId="{C9315012-DE83-44C9-ADFE-A015983FE59C}" srcId="{562EA09F-A631-444D-988F-1679634068D0}" destId="{A25E7EB4-DAF5-477F-883B-833EB3A36696}" srcOrd="0" destOrd="0" parTransId="{80F41268-27D1-4DFF-A999-3B9E336AF61F}" sibTransId="{624DF4F0-FB5B-4D73-973C-48FC4A6CF30B}"/>
    <dgm:cxn modelId="{328C30B0-6DE5-43F2-A222-FFF413F9BA47}" type="presOf" srcId="{DD5DA6CF-F9FD-4B91-A1D6-8D57CFF5A0A1}" destId="{D29E1E52-5E3F-4534-9BCC-BDA30566946E}" srcOrd="0" destOrd="1" presId="urn:microsoft.com/office/officeart/2005/8/layout/bList2"/>
    <dgm:cxn modelId="{9F48C2B1-6073-490D-90D5-2240C8C076EE}" type="presParOf" srcId="{34041693-EAFD-4FDB-BC02-A4D382505377}" destId="{B709BD32-98D7-4FD9-977D-5A4FCAF708A9}" srcOrd="0" destOrd="0" presId="urn:microsoft.com/office/officeart/2005/8/layout/bList2"/>
    <dgm:cxn modelId="{98892446-0BDB-4D8D-BC2E-968F9577BCDC}" type="presParOf" srcId="{B709BD32-98D7-4FD9-977D-5A4FCAF708A9}" destId="{DFCD0DDE-7912-41F7-AF5A-EBC5751EE344}" srcOrd="0" destOrd="0" presId="urn:microsoft.com/office/officeart/2005/8/layout/bList2"/>
    <dgm:cxn modelId="{21361634-820D-42C3-A6FC-50AE0FDF1217}" type="presParOf" srcId="{B709BD32-98D7-4FD9-977D-5A4FCAF708A9}" destId="{E246A2F7-0946-4460-8C17-D64885C1A1DD}" srcOrd="1" destOrd="0" presId="urn:microsoft.com/office/officeart/2005/8/layout/bList2"/>
    <dgm:cxn modelId="{B66828E0-7587-4E7A-A29F-E5BA7566A1CE}" type="presParOf" srcId="{B709BD32-98D7-4FD9-977D-5A4FCAF708A9}" destId="{A3C6DEFA-6E7C-46FD-A312-9B51637C3D91}" srcOrd="2" destOrd="0" presId="urn:microsoft.com/office/officeart/2005/8/layout/bList2"/>
    <dgm:cxn modelId="{001F4EF7-886B-4C74-A54B-77AE0A74C40F}" type="presParOf" srcId="{B709BD32-98D7-4FD9-977D-5A4FCAF708A9}" destId="{C3FD7028-E366-4AB0-AD29-6F9F0639C457}" srcOrd="3" destOrd="0" presId="urn:microsoft.com/office/officeart/2005/8/layout/bList2"/>
    <dgm:cxn modelId="{5853DCFE-7FDF-4D1D-93AF-97666043F740}" type="presParOf" srcId="{34041693-EAFD-4FDB-BC02-A4D382505377}" destId="{9BED3506-4E67-48E4-80EC-6EA1E5C6106C}" srcOrd="1" destOrd="0" presId="urn:microsoft.com/office/officeart/2005/8/layout/bList2"/>
    <dgm:cxn modelId="{21BE2F4A-B000-43FF-98B1-5913631F1543}" type="presParOf" srcId="{34041693-EAFD-4FDB-BC02-A4D382505377}" destId="{4BE6AC14-4759-46C7-B1B7-3F190D191C2F}" srcOrd="2" destOrd="0" presId="urn:microsoft.com/office/officeart/2005/8/layout/bList2"/>
    <dgm:cxn modelId="{72EEE188-5871-4310-8D51-DB74B93DD31A}" type="presParOf" srcId="{4BE6AC14-4759-46C7-B1B7-3F190D191C2F}" destId="{D29E1E52-5E3F-4534-9BCC-BDA30566946E}" srcOrd="0" destOrd="0" presId="urn:microsoft.com/office/officeart/2005/8/layout/bList2"/>
    <dgm:cxn modelId="{2F335B49-119E-444A-AE47-6CA6F6644160}" type="presParOf" srcId="{4BE6AC14-4759-46C7-B1B7-3F190D191C2F}" destId="{27E36B6F-05A2-4767-921B-6196227F24B8}" srcOrd="1" destOrd="0" presId="urn:microsoft.com/office/officeart/2005/8/layout/bList2"/>
    <dgm:cxn modelId="{BBFFD7CA-ADB9-4FEE-9CE0-A34B5906CAEB}" type="presParOf" srcId="{4BE6AC14-4759-46C7-B1B7-3F190D191C2F}" destId="{DE995AEF-A9F3-43D4-BD67-DFAD31D9D035}" srcOrd="2" destOrd="0" presId="urn:microsoft.com/office/officeart/2005/8/layout/bList2"/>
    <dgm:cxn modelId="{E0C4C742-2590-41F8-862E-6A39BE4B4A28}" type="presParOf" srcId="{4BE6AC14-4759-46C7-B1B7-3F190D191C2F}" destId="{836D0753-E2F5-46CE-9165-31C9EF9D76A0}" srcOrd="3" destOrd="0" presId="urn:microsoft.com/office/officeart/2005/8/layout/bList2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2C7811-0577-40AB-A04C-4DEA4835963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562EA09F-A631-444D-988F-1679634068D0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i="0" dirty="0" smtClean="0"/>
            <a:t>PLAN</a:t>
          </a:r>
          <a:endParaRPr lang="es-CO" sz="2000" b="1" i="0" dirty="0"/>
        </a:p>
      </dgm:t>
    </dgm:pt>
    <dgm:pt modelId="{8531AFA5-28C9-4949-9E93-DF1FF029EF50}" type="parTrans" cxnId="{B9438549-6BA7-46C8-88AF-5ABDF0C9F3FE}">
      <dgm:prSet/>
      <dgm:spPr/>
      <dgm:t>
        <a:bodyPr/>
        <a:lstStyle/>
        <a:p>
          <a:endParaRPr lang="es-CO"/>
        </a:p>
      </dgm:t>
    </dgm:pt>
    <dgm:pt modelId="{48B9FF2A-5CCF-4A63-8FDE-96BCE96E0328}" type="sibTrans" cxnId="{B9438549-6BA7-46C8-88AF-5ABDF0C9F3FE}">
      <dgm:prSet/>
      <dgm:spPr/>
      <dgm:t>
        <a:bodyPr/>
        <a:lstStyle/>
        <a:p>
          <a:endParaRPr lang="es-CO"/>
        </a:p>
      </dgm:t>
    </dgm:pt>
    <dgm:pt modelId="{636E4885-B500-4EA9-B08D-3AB41C999D77}">
      <dgm:prSet custT="1"/>
      <dgm:spPr/>
      <dgm:t>
        <a:bodyPr/>
        <a:lstStyle/>
        <a:p>
          <a:endParaRPr lang="es-CO" sz="2400" dirty="0">
            <a:solidFill>
              <a:schemeClr val="accent6"/>
            </a:solidFill>
            <a:latin typeface="Arial Narrow" pitchFamily="34" charset="0"/>
          </a:endParaRPr>
        </a:p>
      </dgm:t>
    </dgm:pt>
    <dgm:pt modelId="{C8222220-C709-4F8C-A610-FDC25165A3DC}" type="parTrans" cxnId="{6B5A78A3-2961-4C41-9BB8-B097F90E246C}">
      <dgm:prSet/>
      <dgm:spPr/>
      <dgm:t>
        <a:bodyPr/>
        <a:lstStyle/>
        <a:p>
          <a:endParaRPr lang="es-CO"/>
        </a:p>
      </dgm:t>
    </dgm:pt>
    <dgm:pt modelId="{E73FB273-2A88-4906-AFF6-197E40701058}" type="sibTrans" cxnId="{6B5A78A3-2961-4C41-9BB8-B097F90E246C}">
      <dgm:prSet/>
      <dgm:spPr/>
      <dgm:t>
        <a:bodyPr/>
        <a:lstStyle/>
        <a:p>
          <a:endParaRPr lang="es-CO"/>
        </a:p>
      </dgm:t>
    </dgm:pt>
    <dgm:pt modelId="{A25E7EB4-DAF5-477F-883B-833EB3A36696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El plan debe contener: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80F41268-27D1-4DFF-A999-3B9E336AF61F}" type="parTrans" cxnId="{C9315012-DE83-44C9-ADFE-A015983FE59C}">
      <dgm:prSet/>
      <dgm:spPr/>
      <dgm:t>
        <a:bodyPr/>
        <a:lstStyle/>
        <a:p>
          <a:endParaRPr lang="es-CO"/>
        </a:p>
      </dgm:t>
    </dgm:pt>
    <dgm:pt modelId="{624DF4F0-FB5B-4D73-973C-48FC4A6CF30B}" type="sibTrans" cxnId="{C9315012-DE83-44C9-ADFE-A015983FE59C}">
      <dgm:prSet/>
      <dgm:spPr/>
      <dgm:t>
        <a:bodyPr/>
        <a:lstStyle/>
        <a:p>
          <a:endParaRPr lang="es-CO"/>
        </a:p>
      </dgm:t>
    </dgm:pt>
    <dgm:pt modelId="{F341D6EB-5E51-4500-99A3-0B9CEF93275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dirty="0" smtClean="0"/>
            <a:t>FORMULACIÓN DEL PLAN DE MEJORAS</a:t>
          </a:r>
          <a:endParaRPr lang="es-CO" sz="2000" b="1" dirty="0"/>
        </a:p>
      </dgm:t>
    </dgm:pt>
    <dgm:pt modelId="{1AE52E91-81D9-4462-82F5-C076AB347914}" type="sibTrans" cxnId="{1A03D7E1-628C-4114-B5F6-19FCC7C43814}">
      <dgm:prSet/>
      <dgm:spPr/>
      <dgm:t>
        <a:bodyPr/>
        <a:lstStyle/>
        <a:p>
          <a:endParaRPr lang="es-CO"/>
        </a:p>
      </dgm:t>
    </dgm:pt>
    <dgm:pt modelId="{A08FC005-F31A-4A23-B3BA-7679639D702E}" type="parTrans" cxnId="{1A03D7E1-628C-4114-B5F6-19FCC7C43814}">
      <dgm:prSet/>
      <dgm:spPr/>
      <dgm:t>
        <a:bodyPr/>
        <a:lstStyle/>
        <a:p>
          <a:endParaRPr lang="es-CO"/>
        </a:p>
      </dgm:t>
    </dgm:pt>
    <dgm:pt modelId="{DA4F32CF-3BE0-4F5C-8208-5885E4FDE4CF}">
      <dgm:prSet custT="1"/>
      <dgm:spPr/>
      <dgm:t>
        <a:bodyPr/>
        <a:lstStyle/>
        <a:p>
          <a:r>
            <a:rPr lang="es-CO" sz="2400" dirty="0" smtClean="0">
              <a:solidFill>
                <a:schemeClr val="accent6"/>
              </a:solidFill>
              <a:latin typeface="Arial Narrow" pitchFamily="34" charset="0"/>
            </a:rPr>
            <a:t>Se formula el plan de mejoras para el siguiente año académico, según los resultados de la autoevaluación y las decisiones tomadas.</a:t>
          </a:r>
          <a:endParaRPr lang="es-CO" sz="2400" dirty="0">
            <a:solidFill>
              <a:schemeClr val="accent6"/>
            </a:solidFill>
            <a:latin typeface="Arial Narrow" pitchFamily="34" charset="0"/>
          </a:endParaRPr>
        </a:p>
      </dgm:t>
    </dgm:pt>
    <dgm:pt modelId="{DA0E0E23-9D8E-418E-98DB-67109CD5C663}" type="parTrans" cxnId="{1EDE760C-FAA6-47CE-B9B0-D428DC8E5E76}">
      <dgm:prSet/>
      <dgm:spPr/>
      <dgm:t>
        <a:bodyPr/>
        <a:lstStyle/>
        <a:p>
          <a:endParaRPr lang="es-CO"/>
        </a:p>
      </dgm:t>
    </dgm:pt>
    <dgm:pt modelId="{DB35B39C-E9B4-46BC-9FE5-47D3FF353DC1}" type="sibTrans" cxnId="{1EDE760C-FAA6-47CE-B9B0-D428DC8E5E76}">
      <dgm:prSet/>
      <dgm:spPr/>
      <dgm:t>
        <a:bodyPr/>
        <a:lstStyle/>
        <a:p>
          <a:endParaRPr lang="es-CO"/>
        </a:p>
      </dgm:t>
    </dgm:pt>
    <dgm:pt modelId="{3DE7D62A-0ACC-4DCA-8277-89517827E140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Plan de actividades formuladas de acuerdo con los Factores del CNA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22B8BBF7-FFF6-41BC-A86D-FD868A07CA98}" type="parTrans" cxnId="{A46D7ED2-36CE-4470-B5AC-24FF3A93876A}">
      <dgm:prSet/>
      <dgm:spPr/>
      <dgm:t>
        <a:bodyPr/>
        <a:lstStyle/>
        <a:p>
          <a:endParaRPr lang="es-CO"/>
        </a:p>
      </dgm:t>
    </dgm:pt>
    <dgm:pt modelId="{CA478FED-399F-4AD0-9C75-F6BEF5767AA6}" type="sibTrans" cxnId="{A46D7ED2-36CE-4470-B5AC-24FF3A93876A}">
      <dgm:prSet/>
      <dgm:spPr/>
      <dgm:t>
        <a:bodyPr/>
        <a:lstStyle/>
        <a:p>
          <a:endParaRPr lang="es-CO"/>
        </a:p>
      </dgm:t>
    </dgm:pt>
    <dgm:pt modelId="{9ECBEEE8-14D0-4495-9706-9D98B6D17240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Fechas de cumplimiento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0E1A76DD-AE9C-4472-A85F-0EA4B4AE835E}" type="parTrans" cxnId="{57A9EAC7-5BB6-4928-9789-96F54D01CDEB}">
      <dgm:prSet/>
      <dgm:spPr/>
      <dgm:t>
        <a:bodyPr/>
        <a:lstStyle/>
        <a:p>
          <a:endParaRPr lang="es-CO"/>
        </a:p>
      </dgm:t>
    </dgm:pt>
    <dgm:pt modelId="{11D2B06E-43D4-4A06-95F0-DED156355C44}" type="sibTrans" cxnId="{57A9EAC7-5BB6-4928-9789-96F54D01CDEB}">
      <dgm:prSet/>
      <dgm:spPr/>
      <dgm:t>
        <a:bodyPr/>
        <a:lstStyle/>
        <a:p>
          <a:endParaRPr lang="es-CO"/>
        </a:p>
      </dgm:t>
    </dgm:pt>
    <dgm:pt modelId="{5B3D389E-A70A-40A6-82A0-1913FDC62905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Responsables  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639764F2-B09B-4851-B3FC-6C031C7FD13F}" type="parTrans" cxnId="{7AAC2FE5-61D1-4423-AB7C-1B69CF5253CF}">
      <dgm:prSet/>
      <dgm:spPr/>
      <dgm:t>
        <a:bodyPr/>
        <a:lstStyle/>
        <a:p>
          <a:endParaRPr lang="es-CO"/>
        </a:p>
      </dgm:t>
    </dgm:pt>
    <dgm:pt modelId="{B89E60C4-8D2D-4AFC-A2E2-3EFD7D8D5070}" type="sibTrans" cxnId="{7AAC2FE5-61D1-4423-AB7C-1B69CF5253CF}">
      <dgm:prSet/>
      <dgm:spPr/>
      <dgm:t>
        <a:bodyPr/>
        <a:lstStyle/>
        <a:p>
          <a:endParaRPr lang="es-CO"/>
        </a:p>
      </dgm:t>
    </dgm:pt>
    <dgm:pt modelId="{9CD2DE1A-186A-4B7E-BC42-37CBE89DC278}">
      <dgm:prSet custT="1"/>
      <dgm:spPr/>
      <dgm:t>
        <a:bodyPr/>
        <a:lstStyle/>
        <a:p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1CE52DE7-2D9E-490A-967B-D5D76A9DB8AB}" type="parTrans" cxnId="{AA75438A-7A6F-48F8-A835-42D11EDBDF6E}">
      <dgm:prSet/>
      <dgm:spPr/>
      <dgm:t>
        <a:bodyPr/>
        <a:lstStyle/>
        <a:p>
          <a:endParaRPr lang="es-CO"/>
        </a:p>
      </dgm:t>
    </dgm:pt>
    <dgm:pt modelId="{662DF1AF-21BC-497B-8F6F-52DDBEBBF1B7}" type="sibTrans" cxnId="{AA75438A-7A6F-48F8-A835-42D11EDBDF6E}">
      <dgm:prSet/>
      <dgm:spPr/>
      <dgm:t>
        <a:bodyPr/>
        <a:lstStyle/>
        <a:p>
          <a:endParaRPr lang="es-CO"/>
        </a:p>
      </dgm:t>
    </dgm:pt>
    <dgm:pt modelId="{29AE1EB6-C08B-4BDF-9C5C-1BBBF9561883}">
      <dgm:prSet custT="1"/>
      <dgm:spPr/>
      <dgm:t>
        <a:bodyPr/>
        <a:lstStyle/>
        <a:p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75A23951-B0FA-4CC1-BA0C-6AD7D4EBCF90}" type="parTrans" cxnId="{54E27B5B-B290-4324-8137-7DF002F8D95F}">
      <dgm:prSet/>
      <dgm:spPr/>
      <dgm:t>
        <a:bodyPr/>
        <a:lstStyle/>
        <a:p>
          <a:endParaRPr lang="es-CO"/>
        </a:p>
      </dgm:t>
    </dgm:pt>
    <dgm:pt modelId="{27886FF7-0448-4F1C-9D4A-966FB3F41A37}" type="sibTrans" cxnId="{54E27B5B-B290-4324-8137-7DF002F8D95F}">
      <dgm:prSet/>
      <dgm:spPr/>
      <dgm:t>
        <a:bodyPr/>
        <a:lstStyle/>
        <a:p>
          <a:endParaRPr lang="es-CO"/>
        </a:p>
      </dgm:t>
    </dgm:pt>
    <dgm:pt modelId="{37CE0603-E6A5-4F1B-938B-549DBC18E52C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Presupuesto de costos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08B7489A-EC2F-442F-9C20-756B0FA95985}" type="parTrans" cxnId="{55313529-E57F-4801-B1C7-D205129D3310}">
      <dgm:prSet/>
      <dgm:spPr/>
      <dgm:t>
        <a:bodyPr/>
        <a:lstStyle/>
        <a:p>
          <a:endParaRPr lang="es-CO"/>
        </a:p>
      </dgm:t>
    </dgm:pt>
    <dgm:pt modelId="{E42C1DD9-953F-477B-8000-8A8ECAE0A2CA}" type="sibTrans" cxnId="{55313529-E57F-4801-B1C7-D205129D3310}">
      <dgm:prSet/>
      <dgm:spPr/>
      <dgm:t>
        <a:bodyPr/>
        <a:lstStyle/>
        <a:p>
          <a:endParaRPr lang="es-CO"/>
        </a:p>
      </dgm:t>
    </dgm:pt>
    <dgm:pt modelId="{9E48B092-EB9F-4C0D-A5DB-154C30C058C3}">
      <dgm:prSet custT="1"/>
      <dgm:spPr/>
      <dgm:t>
        <a:bodyPr/>
        <a:lstStyle/>
        <a:p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C5CA5459-23D6-4F3C-8ED1-530C088554C2}" type="parTrans" cxnId="{14513782-C7EF-43F4-87CD-939D0C97F8DF}">
      <dgm:prSet/>
      <dgm:spPr/>
      <dgm:t>
        <a:bodyPr/>
        <a:lstStyle/>
        <a:p>
          <a:endParaRPr lang="es-CO"/>
        </a:p>
      </dgm:t>
    </dgm:pt>
    <dgm:pt modelId="{7F07733B-D527-4429-BA74-784A4599A89C}" type="sibTrans" cxnId="{14513782-C7EF-43F4-87CD-939D0C97F8DF}">
      <dgm:prSet/>
      <dgm:spPr/>
      <dgm:t>
        <a:bodyPr/>
        <a:lstStyle/>
        <a:p>
          <a:endParaRPr lang="es-CO"/>
        </a:p>
      </dgm:t>
    </dgm:pt>
    <dgm:pt modelId="{34041693-EAFD-4FDB-BC02-A4D382505377}" type="pres">
      <dgm:prSet presAssocID="{DE2C7811-0577-40AB-A04C-4DEA48359633}" presName="diagram" presStyleCnt="0">
        <dgm:presLayoutVars>
          <dgm:dir/>
          <dgm:animLvl val="lvl"/>
          <dgm:resizeHandles val="exact"/>
        </dgm:presLayoutVars>
      </dgm:prSet>
      <dgm:spPr/>
    </dgm:pt>
    <dgm:pt modelId="{B709BD32-98D7-4FD9-977D-5A4FCAF708A9}" type="pres">
      <dgm:prSet presAssocID="{F341D6EB-5E51-4500-99A3-0B9CEF932755}" presName="compNode" presStyleCnt="0"/>
      <dgm:spPr/>
    </dgm:pt>
    <dgm:pt modelId="{DFCD0DDE-7912-41F7-AF5A-EBC5751EE344}" type="pres">
      <dgm:prSet presAssocID="{F341D6EB-5E51-4500-99A3-0B9CEF932755}" presName="childRect" presStyleLbl="bgAcc1" presStyleIdx="0" presStyleCnt="2" custScaleX="131592" custScaleY="169515" custLinFactNeighborY="554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46A2F7-0946-4460-8C17-D64885C1A1DD}" type="pres">
      <dgm:prSet presAssocID="{F341D6EB-5E51-4500-99A3-0B9CEF93275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3C6DEFA-6E7C-46FD-A312-9B51637C3D91}" type="pres">
      <dgm:prSet presAssocID="{F341D6EB-5E51-4500-99A3-0B9CEF932755}" presName="parentRect" presStyleLbl="alignNode1" presStyleIdx="0" presStyleCnt="2" custScaleX="126526" custLinFactNeighborX="-2214" custLinFactNeighborY="23252"/>
      <dgm:spPr/>
      <dgm:t>
        <a:bodyPr/>
        <a:lstStyle/>
        <a:p>
          <a:endParaRPr lang="es-CO"/>
        </a:p>
      </dgm:t>
    </dgm:pt>
    <dgm:pt modelId="{C3FD7028-E366-4AB0-AD29-6F9F0639C457}" type="pres">
      <dgm:prSet presAssocID="{F341D6EB-5E51-4500-99A3-0B9CEF932755}" presName="adorn" presStyleLbl="fgAccFollowNode1" presStyleIdx="0" presStyleCnt="2" custLinFactNeighborX="34835"/>
      <dgm:spPr/>
    </dgm:pt>
    <dgm:pt modelId="{9BED3506-4E67-48E4-80EC-6EA1E5C6106C}" type="pres">
      <dgm:prSet presAssocID="{1AE52E91-81D9-4462-82F5-C076AB34791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4BE6AC14-4759-46C7-B1B7-3F190D191C2F}" type="pres">
      <dgm:prSet presAssocID="{562EA09F-A631-444D-988F-1679634068D0}" presName="compNode" presStyleCnt="0"/>
      <dgm:spPr/>
    </dgm:pt>
    <dgm:pt modelId="{D29E1E52-5E3F-4534-9BCC-BDA30566946E}" type="pres">
      <dgm:prSet presAssocID="{562EA09F-A631-444D-988F-1679634068D0}" presName="childRect" presStyleLbl="bgAcc1" presStyleIdx="1" presStyleCnt="2" custScaleX="116850" custScaleY="142765" custLinFactNeighborY="-38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7E36B6F-05A2-4767-921B-6196227F24B8}" type="pres">
      <dgm:prSet presAssocID="{562EA09F-A631-444D-988F-1679634068D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E995AEF-A9F3-43D4-BD67-DFAD31D9D035}" type="pres">
      <dgm:prSet presAssocID="{562EA09F-A631-444D-988F-1679634068D0}" presName="parentRect" presStyleLbl="alignNode1" presStyleIdx="1" presStyleCnt="2" custScaleX="103439" custLinFactNeighborX="-7110" custLinFactNeighborY="43072"/>
      <dgm:spPr/>
      <dgm:t>
        <a:bodyPr/>
        <a:lstStyle/>
        <a:p>
          <a:endParaRPr lang="es-CO"/>
        </a:p>
      </dgm:t>
    </dgm:pt>
    <dgm:pt modelId="{836D0753-E2F5-46CE-9165-31C9EF9D76A0}" type="pres">
      <dgm:prSet presAssocID="{562EA09F-A631-444D-988F-1679634068D0}" presName="adorn" presStyleLbl="fgAccFollowNode1" presStyleIdx="1" presStyleCnt="2" custLinFactNeighborX="15601" custLinFactNeighborY="16001"/>
      <dgm:spPr/>
    </dgm:pt>
  </dgm:ptLst>
  <dgm:cxnLst>
    <dgm:cxn modelId="{37E04EFE-7D74-4CDB-A488-C3DA83BB3B94}" type="presOf" srcId="{5B3D389E-A70A-40A6-82A0-1913FDC62905}" destId="{D29E1E52-5E3F-4534-9BCC-BDA30566946E}" srcOrd="0" destOrd="5" presId="urn:microsoft.com/office/officeart/2005/8/layout/bList2"/>
    <dgm:cxn modelId="{57A9EAC7-5BB6-4928-9789-96F54D01CDEB}" srcId="{A25E7EB4-DAF5-477F-883B-833EB3A36696}" destId="{9ECBEEE8-14D0-4495-9706-9D98B6D17240}" srcOrd="2" destOrd="0" parTransId="{0E1A76DD-AE9C-4472-A85F-0EA4B4AE835E}" sibTransId="{11D2B06E-43D4-4A06-95F0-DED156355C44}"/>
    <dgm:cxn modelId="{74438A1E-95FD-46E7-BF03-876B228F1A72}" type="presOf" srcId="{636E4885-B500-4EA9-B08D-3AB41C999D77}" destId="{DFCD0DDE-7912-41F7-AF5A-EBC5751EE344}" srcOrd="0" destOrd="0" presId="urn:microsoft.com/office/officeart/2005/8/layout/bList2"/>
    <dgm:cxn modelId="{C48C53F2-2CC3-4D22-BC21-BC9E2A4A7A24}" type="presOf" srcId="{F341D6EB-5E51-4500-99A3-0B9CEF932755}" destId="{A3C6DEFA-6E7C-46FD-A312-9B51637C3D91}" srcOrd="1" destOrd="0" presId="urn:microsoft.com/office/officeart/2005/8/layout/bList2"/>
    <dgm:cxn modelId="{F868DAE2-FB42-4315-81DB-D8E2F6038EEE}" type="presOf" srcId="{A25E7EB4-DAF5-477F-883B-833EB3A36696}" destId="{D29E1E52-5E3F-4534-9BCC-BDA30566946E}" srcOrd="0" destOrd="0" presId="urn:microsoft.com/office/officeart/2005/8/layout/bList2"/>
    <dgm:cxn modelId="{7AAC2FE5-61D1-4423-AB7C-1B69CF5253CF}" srcId="{A25E7EB4-DAF5-477F-883B-833EB3A36696}" destId="{5B3D389E-A70A-40A6-82A0-1913FDC62905}" srcOrd="4" destOrd="0" parTransId="{639764F2-B09B-4851-B3FC-6C031C7FD13F}" sibTransId="{B89E60C4-8D2D-4AFC-A2E2-3EFD7D8D5070}"/>
    <dgm:cxn modelId="{19DCE5A4-F2E5-425C-8FA7-00DAF9935E9C}" type="presOf" srcId="{DE2C7811-0577-40AB-A04C-4DEA48359633}" destId="{34041693-EAFD-4FDB-BC02-A4D382505377}" srcOrd="0" destOrd="0" presId="urn:microsoft.com/office/officeart/2005/8/layout/bList2"/>
    <dgm:cxn modelId="{54E27B5B-B290-4324-8137-7DF002F8D95F}" srcId="{A25E7EB4-DAF5-477F-883B-833EB3A36696}" destId="{29AE1EB6-C08B-4BDF-9C5C-1BBBF9561883}" srcOrd="3" destOrd="0" parTransId="{75A23951-B0FA-4CC1-BA0C-6AD7D4EBCF90}" sibTransId="{27886FF7-0448-4F1C-9D4A-966FB3F41A37}"/>
    <dgm:cxn modelId="{1EDE760C-FAA6-47CE-B9B0-D428DC8E5E76}" srcId="{F341D6EB-5E51-4500-99A3-0B9CEF932755}" destId="{DA4F32CF-3BE0-4F5C-8208-5885E4FDE4CF}" srcOrd="1" destOrd="0" parTransId="{DA0E0E23-9D8E-418E-98DB-67109CD5C663}" sibTransId="{DB35B39C-E9B4-46BC-9FE5-47D3FF353DC1}"/>
    <dgm:cxn modelId="{77064441-D591-4E1E-91B8-F5A5F8344AD2}" type="presOf" srcId="{F341D6EB-5E51-4500-99A3-0B9CEF932755}" destId="{E246A2F7-0946-4460-8C17-D64885C1A1DD}" srcOrd="0" destOrd="0" presId="urn:microsoft.com/office/officeart/2005/8/layout/bList2"/>
    <dgm:cxn modelId="{70F0C36B-6F86-452E-BC53-23AFEE0C87C1}" type="presOf" srcId="{562EA09F-A631-444D-988F-1679634068D0}" destId="{27E36B6F-05A2-4767-921B-6196227F24B8}" srcOrd="0" destOrd="0" presId="urn:microsoft.com/office/officeart/2005/8/layout/bList2"/>
    <dgm:cxn modelId="{8C41B0FD-025E-4016-944E-EE351D46BCFC}" type="presOf" srcId="{1AE52E91-81D9-4462-82F5-C076AB347914}" destId="{9BED3506-4E67-48E4-80EC-6EA1E5C6106C}" srcOrd="0" destOrd="0" presId="urn:microsoft.com/office/officeart/2005/8/layout/bList2"/>
    <dgm:cxn modelId="{1A03D7E1-628C-4114-B5F6-19FCC7C43814}" srcId="{DE2C7811-0577-40AB-A04C-4DEA48359633}" destId="{F341D6EB-5E51-4500-99A3-0B9CEF932755}" srcOrd="0" destOrd="0" parTransId="{A08FC005-F31A-4A23-B3BA-7679639D702E}" sibTransId="{1AE52E91-81D9-4462-82F5-C076AB347914}"/>
    <dgm:cxn modelId="{AA75438A-7A6F-48F8-A835-42D11EDBDF6E}" srcId="{A25E7EB4-DAF5-477F-883B-833EB3A36696}" destId="{9CD2DE1A-186A-4B7E-BC42-37CBE89DC278}" srcOrd="1" destOrd="0" parTransId="{1CE52DE7-2D9E-490A-967B-D5D76A9DB8AB}" sibTransId="{662DF1AF-21BC-497B-8F6F-52DDBEBBF1B7}"/>
    <dgm:cxn modelId="{5BB833EB-4E5B-473E-B54B-0D9FC389527A}" type="presOf" srcId="{562EA09F-A631-444D-988F-1679634068D0}" destId="{DE995AEF-A9F3-43D4-BD67-DFAD31D9D035}" srcOrd="1" destOrd="0" presId="urn:microsoft.com/office/officeart/2005/8/layout/bList2"/>
    <dgm:cxn modelId="{6B5A78A3-2961-4C41-9BB8-B097F90E246C}" srcId="{F341D6EB-5E51-4500-99A3-0B9CEF932755}" destId="{636E4885-B500-4EA9-B08D-3AB41C999D77}" srcOrd="0" destOrd="0" parTransId="{C8222220-C709-4F8C-A610-FDC25165A3DC}" sibTransId="{E73FB273-2A88-4906-AFF6-197E40701058}"/>
    <dgm:cxn modelId="{F61595CD-1E0F-414A-A671-F45D3435327D}" type="presOf" srcId="{3DE7D62A-0ACC-4DCA-8277-89517827E140}" destId="{D29E1E52-5E3F-4534-9BCC-BDA30566946E}" srcOrd="0" destOrd="1" presId="urn:microsoft.com/office/officeart/2005/8/layout/bList2"/>
    <dgm:cxn modelId="{55313529-E57F-4801-B1C7-D205129D3310}" srcId="{A25E7EB4-DAF5-477F-883B-833EB3A36696}" destId="{37CE0603-E6A5-4F1B-938B-549DBC18E52C}" srcOrd="6" destOrd="0" parTransId="{08B7489A-EC2F-442F-9C20-756B0FA95985}" sibTransId="{E42C1DD9-953F-477B-8000-8A8ECAE0A2CA}"/>
    <dgm:cxn modelId="{43FB8CFF-0103-4864-8180-75E18971599F}" type="presOf" srcId="{9E48B092-EB9F-4C0D-A5DB-154C30C058C3}" destId="{D29E1E52-5E3F-4534-9BCC-BDA30566946E}" srcOrd="0" destOrd="6" presId="urn:microsoft.com/office/officeart/2005/8/layout/bList2"/>
    <dgm:cxn modelId="{F0649D23-7458-4AD8-8AF7-9BFB68478774}" type="presOf" srcId="{DA4F32CF-3BE0-4F5C-8208-5885E4FDE4CF}" destId="{DFCD0DDE-7912-41F7-AF5A-EBC5751EE344}" srcOrd="0" destOrd="1" presId="urn:microsoft.com/office/officeart/2005/8/layout/bList2"/>
    <dgm:cxn modelId="{A46D7ED2-36CE-4470-B5AC-24FF3A93876A}" srcId="{A25E7EB4-DAF5-477F-883B-833EB3A36696}" destId="{3DE7D62A-0ACC-4DCA-8277-89517827E140}" srcOrd="0" destOrd="0" parTransId="{22B8BBF7-FFF6-41BC-A86D-FD868A07CA98}" sibTransId="{CA478FED-399F-4AD0-9C75-F6BEF5767AA6}"/>
    <dgm:cxn modelId="{F5A29D1E-C742-41EF-8E1B-F8739F5ED5E1}" type="presOf" srcId="{9ECBEEE8-14D0-4495-9706-9D98B6D17240}" destId="{D29E1E52-5E3F-4534-9BCC-BDA30566946E}" srcOrd="0" destOrd="3" presId="urn:microsoft.com/office/officeart/2005/8/layout/bList2"/>
    <dgm:cxn modelId="{62BFD63D-230C-487A-B8CD-2FA756B3C2B5}" type="presOf" srcId="{9CD2DE1A-186A-4B7E-BC42-37CBE89DC278}" destId="{D29E1E52-5E3F-4534-9BCC-BDA30566946E}" srcOrd="0" destOrd="2" presId="urn:microsoft.com/office/officeart/2005/8/layout/bList2"/>
    <dgm:cxn modelId="{DE101C0E-9594-4F95-BB08-02DBD891BE8E}" type="presOf" srcId="{37CE0603-E6A5-4F1B-938B-549DBC18E52C}" destId="{D29E1E52-5E3F-4534-9BCC-BDA30566946E}" srcOrd="0" destOrd="7" presId="urn:microsoft.com/office/officeart/2005/8/layout/bList2"/>
    <dgm:cxn modelId="{B9438549-6BA7-46C8-88AF-5ABDF0C9F3FE}" srcId="{DE2C7811-0577-40AB-A04C-4DEA48359633}" destId="{562EA09F-A631-444D-988F-1679634068D0}" srcOrd="1" destOrd="0" parTransId="{8531AFA5-28C9-4949-9E93-DF1FF029EF50}" sibTransId="{48B9FF2A-5CCF-4A63-8FDE-96BCE96E0328}"/>
    <dgm:cxn modelId="{C9315012-DE83-44C9-ADFE-A015983FE59C}" srcId="{562EA09F-A631-444D-988F-1679634068D0}" destId="{A25E7EB4-DAF5-477F-883B-833EB3A36696}" srcOrd="0" destOrd="0" parTransId="{80F41268-27D1-4DFF-A999-3B9E336AF61F}" sibTransId="{624DF4F0-FB5B-4D73-973C-48FC4A6CF30B}"/>
    <dgm:cxn modelId="{14513782-C7EF-43F4-87CD-939D0C97F8DF}" srcId="{A25E7EB4-DAF5-477F-883B-833EB3A36696}" destId="{9E48B092-EB9F-4C0D-A5DB-154C30C058C3}" srcOrd="5" destOrd="0" parTransId="{C5CA5459-23D6-4F3C-8ED1-530C088554C2}" sibTransId="{7F07733B-D527-4429-BA74-784A4599A89C}"/>
    <dgm:cxn modelId="{AA314DDB-DEDD-4416-9812-7C0F082A018A}" type="presOf" srcId="{29AE1EB6-C08B-4BDF-9C5C-1BBBF9561883}" destId="{D29E1E52-5E3F-4534-9BCC-BDA30566946E}" srcOrd="0" destOrd="4" presId="urn:microsoft.com/office/officeart/2005/8/layout/bList2"/>
    <dgm:cxn modelId="{E6E47832-6FD0-4AAA-9B55-F422D757453F}" type="presParOf" srcId="{34041693-EAFD-4FDB-BC02-A4D382505377}" destId="{B709BD32-98D7-4FD9-977D-5A4FCAF708A9}" srcOrd="0" destOrd="0" presId="urn:microsoft.com/office/officeart/2005/8/layout/bList2"/>
    <dgm:cxn modelId="{24832910-54A5-442C-84CA-F8426F0D2F1C}" type="presParOf" srcId="{B709BD32-98D7-4FD9-977D-5A4FCAF708A9}" destId="{DFCD0DDE-7912-41F7-AF5A-EBC5751EE344}" srcOrd="0" destOrd="0" presId="urn:microsoft.com/office/officeart/2005/8/layout/bList2"/>
    <dgm:cxn modelId="{A6B9BDF2-ADD4-4FF1-BEF2-643D7B9ABBC9}" type="presParOf" srcId="{B709BD32-98D7-4FD9-977D-5A4FCAF708A9}" destId="{E246A2F7-0946-4460-8C17-D64885C1A1DD}" srcOrd="1" destOrd="0" presId="urn:microsoft.com/office/officeart/2005/8/layout/bList2"/>
    <dgm:cxn modelId="{CE0602ED-BFF2-408D-B63B-57A22081C142}" type="presParOf" srcId="{B709BD32-98D7-4FD9-977D-5A4FCAF708A9}" destId="{A3C6DEFA-6E7C-46FD-A312-9B51637C3D91}" srcOrd="2" destOrd="0" presId="urn:microsoft.com/office/officeart/2005/8/layout/bList2"/>
    <dgm:cxn modelId="{477F91B9-933B-4AC8-A326-E1650B29FE3D}" type="presParOf" srcId="{B709BD32-98D7-4FD9-977D-5A4FCAF708A9}" destId="{C3FD7028-E366-4AB0-AD29-6F9F0639C457}" srcOrd="3" destOrd="0" presId="urn:microsoft.com/office/officeart/2005/8/layout/bList2"/>
    <dgm:cxn modelId="{4A94EC64-7B01-4370-9AA6-F0284A4972FD}" type="presParOf" srcId="{34041693-EAFD-4FDB-BC02-A4D382505377}" destId="{9BED3506-4E67-48E4-80EC-6EA1E5C6106C}" srcOrd="1" destOrd="0" presId="urn:microsoft.com/office/officeart/2005/8/layout/bList2"/>
    <dgm:cxn modelId="{E6E51675-4032-4186-8C43-623369A6A8E0}" type="presParOf" srcId="{34041693-EAFD-4FDB-BC02-A4D382505377}" destId="{4BE6AC14-4759-46C7-B1B7-3F190D191C2F}" srcOrd="2" destOrd="0" presId="urn:microsoft.com/office/officeart/2005/8/layout/bList2"/>
    <dgm:cxn modelId="{45573C27-3222-42C6-85C8-59229505B7E0}" type="presParOf" srcId="{4BE6AC14-4759-46C7-B1B7-3F190D191C2F}" destId="{D29E1E52-5E3F-4534-9BCC-BDA30566946E}" srcOrd="0" destOrd="0" presId="urn:microsoft.com/office/officeart/2005/8/layout/bList2"/>
    <dgm:cxn modelId="{D9106F32-6E5D-401E-8936-C078A99BA5FB}" type="presParOf" srcId="{4BE6AC14-4759-46C7-B1B7-3F190D191C2F}" destId="{27E36B6F-05A2-4767-921B-6196227F24B8}" srcOrd="1" destOrd="0" presId="urn:microsoft.com/office/officeart/2005/8/layout/bList2"/>
    <dgm:cxn modelId="{15F01111-05F8-4DFB-BB0E-CD237664F841}" type="presParOf" srcId="{4BE6AC14-4759-46C7-B1B7-3F190D191C2F}" destId="{DE995AEF-A9F3-43D4-BD67-DFAD31D9D035}" srcOrd="2" destOrd="0" presId="urn:microsoft.com/office/officeart/2005/8/layout/bList2"/>
    <dgm:cxn modelId="{E3C1DAF9-6E32-4A28-A7AE-EBA586CC58DB}" type="presParOf" srcId="{4BE6AC14-4759-46C7-B1B7-3F190D191C2F}" destId="{836D0753-E2F5-46CE-9165-31C9EF9D76A0}" srcOrd="3" destOrd="0" presId="urn:microsoft.com/office/officeart/2005/8/layout/bList2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2C7811-0577-40AB-A04C-4DEA4835963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62EA09F-A631-444D-988F-1679634068D0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i="0" dirty="0" smtClean="0"/>
            <a:t>IMPLEMENTAR</a:t>
          </a:r>
          <a:endParaRPr lang="es-CO" sz="2000" b="1" i="0" dirty="0"/>
        </a:p>
      </dgm:t>
    </dgm:pt>
    <dgm:pt modelId="{8531AFA5-28C9-4949-9E93-DF1FF029EF50}" type="parTrans" cxnId="{B9438549-6BA7-46C8-88AF-5ABDF0C9F3FE}">
      <dgm:prSet/>
      <dgm:spPr/>
      <dgm:t>
        <a:bodyPr/>
        <a:lstStyle/>
        <a:p>
          <a:endParaRPr lang="es-CO"/>
        </a:p>
      </dgm:t>
    </dgm:pt>
    <dgm:pt modelId="{48B9FF2A-5CCF-4A63-8FDE-96BCE96E0328}" type="sibTrans" cxnId="{B9438549-6BA7-46C8-88AF-5ABDF0C9F3FE}">
      <dgm:prSet/>
      <dgm:spPr/>
      <dgm:t>
        <a:bodyPr/>
        <a:lstStyle/>
        <a:p>
          <a:endParaRPr lang="es-CO"/>
        </a:p>
      </dgm:t>
    </dgm:pt>
    <dgm:pt modelId="{636E4885-B500-4EA9-B08D-3AB41C999D77}">
      <dgm:prSet custT="1"/>
      <dgm:spPr>
        <a:solidFill>
          <a:srgbClr val="002060"/>
        </a:solidFill>
      </dgm:spPr>
      <dgm:t>
        <a:bodyPr/>
        <a:lstStyle/>
        <a:p>
          <a:r>
            <a:rPr lang="es-CO" sz="1800" b="1" dirty="0" smtClean="0"/>
            <a:t>APROBAR INFORME</a:t>
          </a:r>
          <a:endParaRPr lang="es-CO" sz="1800" b="1" dirty="0"/>
        </a:p>
      </dgm:t>
    </dgm:pt>
    <dgm:pt modelId="{C8222220-C709-4F8C-A610-FDC25165A3DC}" type="parTrans" cxnId="{6B5A78A3-2961-4C41-9BB8-B097F90E246C}">
      <dgm:prSet/>
      <dgm:spPr/>
      <dgm:t>
        <a:bodyPr/>
        <a:lstStyle/>
        <a:p>
          <a:endParaRPr lang="es-CO"/>
        </a:p>
      </dgm:t>
    </dgm:pt>
    <dgm:pt modelId="{E73FB273-2A88-4906-AFF6-197E40701058}" type="sibTrans" cxnId="{6B5A78A3-2961-4C41-9BB8-B097F90E246C}">
      <dgm:prSet/>
      <dgm:spPr/>
      <dgm:t>
        <a:bodyPr/>
        <a:lstStyle/>
        <a:p>
          <a:endParaRPr lang="es-CO"/>
        </a:p>
      </dgm:t>
    </dgm:pt>
    <dgm:pt modelId="{A25E7EB4-DAF5-477F-883B-833EB3A36696}">
      <dgm:prSet custT="1"/>
      <dgm:spPr/>
      <dgm:t>
        <a:bodyPr/>
        <a:lstStyle/>
        <a:p>
          <a:pPr>
            <a:lnSpc>
              <a:spcPct val="90000"/>
            </a:lnSpc>
          </a:pP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80F41268-27D1-4DFF-A999-3B9E336AF61F}" type="parTrans" cxnId="{C9315012-DE83-44C9-ADFE-A015983FE59C}">
      <dgm:prSet/>
      <dgm:spPr/>
      <dgm:t>
        <a:bodyPr/>
        <a:lstStyle/>
        <a:p>
          <a:endParaRPr lang="es-CO"/>
        </a:p>
      </dgm:t>
    </dgm:pt>
    <dgm:pt modelId="{624DF4F0-FB5B-4D73-973C-48FC4A6CF30B}" type="sibTrans" cxnId="{C9315012-DE83-44C9-ADFE-A015983FE59C}">
      <dgm:prSet/>
      <dgm:spPr/>
      <dgm:t>
        <a:bodyPr/>
        <a:lstStyle/>
        <a:p>
          <a:endParaRPr lang="es-CO"/>
        </a:p>
      </dgm:t>
    </dgm:pt>
    <dgm:pt modelId="{F341D6EB-5E51-4500-99A3-0B9CEF932755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CO" sz="2000" b="1" dirty="0" smtClean="0"/>
            <a:t>ELABORAR INFORME</a:t>
          </a:r>
          <a:endParaRPr lang="es-CO" sz="2000" b="1" dirty="0"/>
        </a:p>
      </dgm:t>
    </dgm:pt>
    <dgm:pt modelId="{1AE52E91-81D9-4462-82F5-C076AB347914}" type="sibTrans" cxnId="{1A03D7E1-628C-4114-B5F6-19FCC7C43814}">
      <dgm:prSet/>
      <dgm:spPr/>
      <dgm:t>
        <a:bodyPr/>
        <a:lstStyle/>
        <a:p>
          <a:endParaRPr lang="es-CO"/>
        </a:p>
      </dgm:t>
    </dgm:pt>
    <dgm:pt modelId="{A08FC005-F31A-4A23-B3BA-7679639D702E}" type="parTrans" cxnId="{1A03D7E1-628C-4114-B5F6-19FCC7C43814}">
      <dgm:prSet/>
      <dgm:spPr/>
      <dgm:t>
        <a:bodyPr/>
        <a:lstStyle/>
        <a:p>
          <a:endParaRPr lang="es-CO"/>
        </a:p>
      </dgm:t>
    </dgm:pt>
    <dgm:pt modelId="{EE20D95A-AF10-4527-9DC3-F8CE110E7EE7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Aprobar el informe por parte de: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B369EFEC-BAAD-486C-A392-F905CF050643}" type="parTrans" cxnId="{8431C5C4-DAD4-49F9-8F49-93635F888B5C}">
      <dgm:prSet/>
      <dgm:spPr/>
      <dgm:t>
        <a:bodyPr/>
        <a:lstStyle/>
        <a:p>
          <a:endParaRPr lang="es-CO"/>
        </a:p>
      </dgm:t>
    </dgm:pt>
    <dgm:pt modelId="{33072AF3-ADF0-4424-9FCB-0D0C8C93966A}" type="sibTrans" cxnId="{8431C5C4-DAD4-49F9-8F49-93635F888B5C}">
      <dgm:prSet/>
      <dgm:spPr/>
      <dgm:t>
        <a:bodyPr/>
        <a:lstStyle/>
        <a:p>
          <a:endParaRPr lang="es-CO"/>
        </a:p>
      </dgm:t>
    </dgm:pt>
    <dgm:pt modelId="{185E5F44-E22C-40CB-BA8A-BF924E353A40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Elaborar el informe de autoevaluación periódica de programa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B7D8DFF3-7D57-4635-8DE6-DD5B411F0943}" type="parTrans" cxnId="{2B6AAC85-AB24-4AFE-9229-8BBC7D557D75}">
      <dgm:prSet/>
      <dgm:spPr/>
      <dgm:t>
        <a:bodyPr/>
        <a:lstStyle/>
        <a:p>
          <a:endParaRPr lang="es-CO"/>
        </a:p>
      </dgm:t>
    </dgm:pt>
    <dgm:pt modelId="{E0F2CDE2-DA94-4FAF-A346-BB0C4C3BCB3B}" type="sibTrans" cxnId="{2B6AAC85-AB24-4AFE-9229-8BBC7D557D75}">
      <dgm:prSet/>
      <dgm:spPr/>
      <dgm:t>
        <a:bodyPr/>
        <a:lstStyle/>
        <a:p>
          <a:endParaRPr lang="es-CO"/>
        </a:p>
      </dgm:t>
    </dgm:pt>
    <dgm:pt modelId="{A41FD94E-4458-4D6A-8329-49DCF70DA6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Implementar estrategias de sensibilización y socialización .</a:t>
          </a:r>
          <a:endParaRPr lang="es-CO" sz="4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C13A55C7-0CF5-4619-9D33-08E9BD701DA5}" type="parTrans" cxnId="{BAE3963C-6FD2-469B-9723-7E227CC3B123}">
      <dgm:prSet/>
      <dgm:spPr/>
      <dgm:t>
        <a:bodyPr/>
        <a:lstStyle/>
        <a:p>
          <a:endParaRPr lang="es-CO"/>
        </a:p>
      </dgm:t>
    </dgm:pt>
    <dgm:pt modelId="{81B94F94-1B09-4CE9-90EF-054DC9DF8D6B}" type="sibTrans" cxnId="{BAE3963C-6FD2-469B-9723-7E227CC3B123}">
      <dgm:prSet/>
      <dgm:spPr/>
      <dgm:t>
        <a:bodyPr/>
        <a:lstStyle/>
        <a:p>
          <a:endParaRPr lang="es-CO"/>
        </a:p>
      </dgm:t>
    </dgm:pt>
    <dgm:pt modelId="{D5AFC17B-0C12-4366-A225-F9371BD75AB2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Coordinador del Programa.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55DAFF87-B443-4C71-99A8-95930EF5D4CA}" type="parTrans" cxnId="{19653E9F-824E-4120-BD88-43E9DD0FF273}">
      <dgm:prSet/>
      <dgm:spPr/>
      <dgm:t>
        <a:bodyPr/>
        <a:lstStyle/>
        <a:p>
          <a:endParaRPr lang="es-CO"/>
        </a:p>
      </dgm:t>
    </dgm:pt>
    <dgm:pt modelId="{D8B14693-366B-4CA6-9B93-9509FCEFBB96}" type="sibTrans" cxnId="{19653E9F-824E-4120-BD88-43E9DD0FF273}">
      <dgm:prSet/>
      <dgm:spPr/>
      <dgm:t>
        <a:bodyPr/>
        <a:lstStyle/>
        <a:p>
          <a:endParaRPr lang="es-CO"/>
        </a:p>
      </dgm:t>
    </dgm:pt>
    <dgm:pt modelId="{B6E038B7-7ACC-4E35-931F-495D908DE93C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Coordinador de Calidad.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A0F1ABCC-A382-438B-B7B5-B841ED6C53E7}" type="parTrans" cxnId="{15A5C361-B099-47F4-8E2C-9C9B34BA7D2F}">
      <dgm:prSet/>
      <dgm:spPr/>
      <dgm:t>
        <a:bodyPr/>
        <a:lstStyle/>
        <a:p>
          <a:endParaRPr lang="es-CO"/>
        </a:p>
      </dgm:t>
    </dgm:pt>
    <dgm:pt modelId="{B53A6688-3C09-49B3-8BD6-625CBB8E6452}" type="sibTrans" cxnId="{15A5C361-B099-47F4-8E2C-9C9B34BA7D2F}">
      <dgm:prSet/>
      <dgm:spPr/>
      <dgm:t>
        <a:bodyPr/>
        <a:lstStyle/>
        <a:p>
          <a:endParaRPr lang="es-CO"/>
        </a:p>
      </dgm:t>
    </dgm:pt>
    <dgm:pt modelId="{479AEACD-4061-4DA1-91DD-B09B36E159A4}">
      <dgm:prSet custT="1"/>
      <dgm:spPr/>
      <dgm:t>
        <a:bodyPr/>
        <a:lstStyle/>
        <a:p>
          <a:r>
            <a:rPr lang="es-CO" sz="2000" dirty="0" smtClean="0">
              <a:solidFill>
                <a:schemeClr val="accent6"/>
              </a:solidFill>
              <a:latin typeface="Arial Narrow" pitchFamily="34" charset="0"/>
            </a:rPr>
            <a:t>Vicerrector Académico de la Sede.</a:t>
          </a:r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CCBE989D-4309-4704-A39B-A74BE5841367}" type="parTrans" cxnId="{95216AB5-5063-47D0-A455-38554F522BD8}">
      <dgm:prSet/>
      <dgm:spPr/>
      <dgm:t>
        <a:bodyPr/>
        <a:lstStyle/>
        <a:p>
          <a:endParaRPr lang="es-CO"/>
        </a:p>
      </dgm:t>
    </dgm:pt>
    <dgm:pt modelId="{D061C4D1-A88C-49E8-9EBA-328A6D91702B}" type="sibTrans" cxnId="{95216AB5-5063-47D0-A455-38554F522BD8}">
      <dgm:prSet/>
      <dgm:spPr/>
      <dgm:t>
        <a:bodyPr/>
        <a:lstStyle/>
        <a:p>
          <a:endParaRPr lang="es-CO"/>
        </a:p>
      </dgm:t>
    </dgm:pt>
    <dgm:pt modelId="{CDDD74E7-5BF4-4E9E-95D5-8B3260F8E9CC}">
      <dgm:prSet custT="1"/>
      <dgm:spPr/>
      <dgm:t>
        <a:bodyPr/>
        <a:lstStyle/>
        <a:p>
          <a:endParaRPr lang="es-CO" sz="2000" dirty="0">
            <a:solidFill>
              <a:schemeClr val="accent6"/>
            </a:solidFill>
            <a:latin typeface="Arial Narrow" pitchFamily="34" charset="0"/>
          </a:endParaRPr>
        </a:p>
      </dgm:t>
    </dgm:pt>
    <dgm:pt modelId="{50D1BF4B-168C-4A7B-A51A-EE7E193220DE}" type="parTrans" cxnId="{93E516CD-397B-4367-AF04-4F878C9C5671}">
      <dgm:prSet/>
      <dgm:spPr/>
    </dgm:pt>
    <dgm:pt modelId="{5F6A9B9F-F240-4543-B06F-4B5CDD2B2D5B}" type="sibTrans" cxnId="{93E516CD-397B-4367-AF04-4F878C9C5671}">
      <dgm:prSet/>
      <dgm:spPr/>
    </dgm:pt>
    <dgm:pt modelId="{34041693-EAFD-4FDB-BC02-A4D382505377}" type="pres">
      <dgm:prSet presAssocID="{DE2C7811-0577-40AB-A04C-4DEA48359633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B709BD32-98D7-4FD9-977D-5A4FCAF708A9}" type="pres">
      <dgm:prSet presAssocID="{F341D6EB-5E51-4500-99A3-0B9CEF932755}" presName="compNode" presStyleCnt="0"/>
      <dgm:spPr/>
    </dgm:pt>
    <dgm:pt modelId="{DFCD0DDE-7912-41F7-AF5A-EBC5751EE344}" type="pres">
      <dgm:prSet presAssocID="{F341D6EB-5E51-4500-99A3-0B9CEF932755}" presName="childRect" presStyleLbl="bgAcc1" presStyleIdx="0" presStyleCnt="3" custScaleX="106341" custScaleY="169515" custLinFactNeighborY="554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246A2F7-0946-4460-8C17-D64885C1A1DD}" type="pres">
      <dgm:prSet presAssocID="{F341D6EB-5E51-4500-99A3-0B9CEF93275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3C6DEFA-6E7C-46FD-A312-9B51637C3D91}" type="pres">
      <dgm:prSet presAssocID="{F341D6EB-5E51-4500-99A3-0B9CEF932755}" presName="parentRect" presStyleLbl="alignNode1" presStyleIdx="0" presStyleCnt="3" custScaleX="96011" custLinFactNeighborX="-2214" custLinFactNeighborY="23252"/>
      <dgm:spPr/>
      <dgm:t>
        <a:bodyPr/>
        <a:lstStyle/>
        <a:p>
          <a:endParaRPr lang="es-CO"/>
        </a:p>
      </dgm:t>
    </dgm:pt>
    <dgm:pt modelId="{C3FD7028-E366-4AB0-AD29-6F9F0639C457}" type="pres">
      <dgm:prSet presAssocID="{F341D6EB-5E51-4500-99A3-0B9CEF932755}" presName="adorn" presStyleLbl="fgAccFollowNode1" presStyleIdx="0" presStyleCnt="3" custLinFactNeighborX="34835"/>
      <dgm:spPr/>
    </dgm:pt>
    <dgm:pt modelId="{9BED3506-4E67-48E4-80EC-6EA1E5C6106C}" type="pres">
      <dgm:prSet presAssocID="{1AE52E91-81D9-4462-82F5-C076AB347914}" presName="sibTrans" presStyleLbl="sibTrans2D1" presStyleIdx="0" presStyleCnt="0"/>
      <dgm:spPr/>
      <dgm:t>
        <a:bodyPr/>
        <a:lstStyle/>
        <a:p>
          <a:endParaRPr lang="es-CO"/>
        </a:p>
      </dgm:t>
    </dgm:pt>
    <dgm:pt modelId="{1DDAC2B8-1940-4623-8A37-AC90B7A053B9}" type="pres">
      <dgm:prSet presAssocID="{636E4885-B500-4EA9-B08D-3AB41C999D77}" presName="compNode" presStyleCnt="0"/>
      <dgm:spPr/>
    </dgm:pt>
    <dgm:pt modelId="{30537124-9389-4400-93D8-CDD70244D0D8}" type="pres">
      <dgm:prSet presAssocID="{636E4885-B500-4EA9-B08D-3AB41C999D77}" presName="childRect" presStyleLbl="bgAcc1" presStyleIdx="1" presStyleCnt="3" custScaleY="140790" custLinFactNeighborX="1522" custLinFactNeighborY="-497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E944445-DF06-4A16-A586-ECD257E8A372}" type="pres">
      <dgm:prSet presAssocID="{636E4885-B500-4EA9-B08D-3AB41C999D7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2EB134E-5FDD-4F64-B572-A92C3D7688C0}" type="pres">
      <dgm:prSet presAssocID="{636E4885-B500-4EA9-B08D-3AB41C999D77}" presName="parentRect" presStyleLbl="alignNode1" presStyleIdx="1" presStyleCnt="3" custLinFactNeighborX="809" custLinFactNeighborY="32939"/>
      <dgm:spPr/>
      <dgm:t>
        <a:bodyPr/>
        <a:lstStyle/>
        <a:p>
          <a:endParaRPr lang="es-CO"/>
        </a:p>
      </dgm:t>
    </dgm:pt>
    <dgm:pt modelId="{D905385F-15B3-4550-984D-5C2DAC66BED0}" type="pres">
      <dgm:prSet presAssocID="{636E4885-B500-4EA9-B08D-3AB41C999D77}" presName="adorn" presStyleLbl="fgAccFollowNode1" presStyleIdx="1" presStyleCnt="3" custLinFactNeighborX="-2314" custLinFactNeighborY="12903"/>
      <dgm:spPr/>
    </dgm:pt>
    <dgm:pt modelId="{8677DD31-EE99-448F-96F4-FE07B8E66453}" type="pres">
      <dgm:prSet presAssocID="{E73FB273-2A88-4906-AFF6-197E40701058}" presName="sibTrans" presStyleLbl="sibTrans2D1" presStyleIdx="0" presStyleCnt="0"/>
      <dgm:spPr/>
      <dgm:t>
        <a:bodyPr/>
        <a:lstStyle/>
        <a:p>
          <a:endParaRPr lang="es-CO"/>
        </a:p>
      </dgm:t>
    </dgm:pt>
    <dgm:pt modelId="{4BE6AC14-4759-46C7-B1B7-3F190D191C2F}" type="pres">
      <dgm:prSet presAssocID="{562EA09F-A631-444D-988F-1679634068D0}" presName="compNode" presStyleCnt="0"/>
      <dgm:spPr/>
    </dgm:pt>
    <dgm:pt modelId="{D29E1E52-5E3F-4534-9BCC-BDA30566946E}" type="pres">
      <dgm:prSet presAssocID="{562EA09F-A631-444D-988F-1679634068D0}" presName="childRect" presStyleLbl="bgAcc1" presStyleIdx="2" presStyleCnt="3" custScaleX="104732" custScaleY="145635" custLinFactNeighborX="-13324" custLinFactNeighborY="-543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7E36B6F-05A2-4767-921B-6196227F24B8}" type="pres">
      <dgm:prSet presAssocID="{562EA09F-A631-444D-988F-1679634068D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E995AEF-A9F3-43D4-BD67-DFAD31D9D035}" type="pres">
      <dgm:prSet presAssocID="{562EA09F-A631-444D-988F-1679634068D0}" presName="parentRect" presStyleLbl="alignNode1" presStyleIdx="2" presStyleCnt="3" custScaleX="119651" custLinFactNeighborX="-5765" custLinFactNeighborY="30833"/>
      <dgm:spPr/>
      <dgm:t>
        <a:bodyPr/>
        <a:lstStyle/>
        <a:p>
          <a:endParaRPr lang="es-CO"/>
        </a:p>
      </dgm:t>
    </dgm:pt>
    <dgm:pt modelId="{836D0753-E2F5-46CE-9165-31C9EF9D76A0}" type="pres">
      <dgm:prSet presAssocID="{562EA09F-A631-444D-988F-1679634068D0}" presName="adorn" presStyleLbl="fgAccFollowNode1" presStyleIdx="2" presStyleCnt="3" custLinFactNeighborX="-3357" custLinFactNeighborY="5552"/>
      <dgm:spPr/>
    </dgm:pt>
  </dgm:ptLst>
  <dgm:cxnLst>
    <dgm:cxn modelId="{48529270-C998-45DA-8833-B221EECA8FA2}" type="presOf" srcId="{562EA09F-A631-444D-988F-1679634068D0}" destId="{27E36B6F-05A2-4767-921B-6196227F24B8}" srcOrd="0" destOrd="0" presId="urn:microsoft.com/office/officeart/2005/8/layout/bList2"/>
    <dgm:cxn modelId="{9101D78C-E073-4751-9C79-95799B7EB37B}" type="presOf" srcId="{636E4885-B500-4EA9-B08D-3AB41C999D77}" destId="{6E944445-DF06-4A16-A586-ECD257E8A372}" srcOrd="0" destOrd="0" presId="urn:microsoft.com/office/officeart/2005/8/layout/bList2"/>
    <dgm:cxn modelId="{6B5A78A3-2961-4C41-9BB8-B097F90E246C}" srcId="{DE2C7811-0577-40AB-A04C-4DEA48359633}" destId="{636E4885-B500-4EA9-B08D-3AB41C999D77}" srcOrd="1" destOrd="0" parTransId="{C8222220-C709-4F8C-A610-FDC25165A3DC}" sibTransId="{E73FB273-2A88-4906-AFF6-197E40701058}"/>
    <dgm:cxn modelId="{F5E5DFD7-B83F-4AC5-926B-D2E892782262}" type="presOf" srcId="{562EA09F-A631-444D-988F-1679634068D0}" destId="{DE995AEF-A9F3-43D4-BD67-DFAD31D9D035}" srcOrd="1" destOrd="0" presId="urn:microsoft.com/office/officeart/2005/8/layout/bList2"/>
    <dgm:cxn modelId="{95216AB5-5063-47D0-A455-38554F522BD8}" srcId="{636E4885-B500-4EA9-B08D-3AB41C999D77}" destId="{479AEACD-4061-4DA1-91DD-B09B36E159A4}" srcOrd="3" destOrd="0" parTransId="{CCBE989D-4309-4704-A39B-A74BE5841367}" sibTransId="{D061C4D1-A88C-49E8-9EBA-328A6D91702B}"/>
    <dgm:cxn modelId="{091F87A9-5F6D-47BD-A3C7-5E417DDCD85D}" type="presOf" srcId="{E73FB273-2A88-4906-AFF6-197E40701058}" destId="{8677DD31-EE99-448F-96F4-FE07B8E66453}" srcOrd="0" destOrd="0" presId="urn:microsoft.com/office/officeart/2005/8/layout/bList2"/>
    <dgm:cxn modelId="{BAE3963C-6FD2-469B-9723-7E227CC3B123}" srcId="{562EA09F-A631-444D-988F-1679634068D0}" destId="{A41FD94E-4458-4D6A-8329-49DCF70DA6D1}" srcOrd="1" destOrd="0" parTransId="{C13A55C7-0CF5-4619-9D33-08E9BD701DA5}" sibTransId="{81B94F94-1B09-4CE9-90EF-054DC9DF8D6B}"/>
    <dgm:cxn modelId="{016067A7-6031-4701-84CC-6153A89ED093}" type="presOf" srcId="{479AEACD-4061-4DA1-91DD-B09B36E159A4}" destId="{30537124-9389-4400-93D8-CDD70244D0D8}" srcOrd="0" destOrd="3" presId="urn:microsoft.com/office/officeart/2005/8/layout/bList2"/>
    <dgm:cxn modelId="{15FA84B5-3ACF-4CA2-A23B-06C66E9F344E}" type="presOf" srcId="{DE2C7811-0577-40AB-A04C-4DEA48359633}" destId="{34041693-EAFD-4FDB-BC02-A4D382505377}" srcOrd="0" destOrd="0" presId="urn:microsoft.com/office/officeart/2005/8/layout/bList2"/>
    <dgm:cxn modelId="{19653E9F-824E-4120-BD88-43E9DD0FF273}" srcId="{636E4885-B500-4EA9-B08D-3AB41C999D77}" destId="{D5AFC17B-0C12-4366-A225-F9371BD75AB2}" srcOrd="1" destOrd="0" parTransId="{55DAFF87-B443-4C71-99A8-95930EF5D4CA}" sibTransId="{D8B14693-366B-4CA6-9B93-9509FCEFBB96}"/>
    <dgm:cxn modelId="{FDB9E6B1-0A0E-4E3D-84F0-6DB6DCFFA29A}" type="presOf" srcId="{1AE52E91-81D9-4462-82F5-C076AB347914}" destId="{9BED3506-4E67-48E4-80EC-6EA1E5C6106C}" srcOrd="0" destOrd="0" presId="urn:microsoft.com/office/officeart/2005/8/layout/bList2"/>
    <dgm:cxn modelId="{B9438549-6BA7-46C8-88AF-5ABDF0C9F3FE}" srcId="{DE2C7811-0577-40AB-A04C-4DEA48359633}" destId="{562EA09F-A631-444D-988F-1679634068D0}" srcOrd="2" destOrd="0" parTransId="{8531AFA5-28C9-4949-9E93-DF1FF029EF50}" sibTransId="{48B9FF2A-5CCF-4A63-8FDE-96BCE96E0328}"/>
    <dgm:cxn modelId="{8F094EF0-FE78-4362-8122-FF2484D40358}" type="presOf" srcId="{F341D6EB-5E51-4500-99A3-0B9CEF932755}" destId="{E246A2F7-0946-4460-8C17-D64885C1A1DD}" srcOrd="0" destOrd="0" presId="urn:microsoft.com/office/officeart/2005/8/layout/bList2"/>
    <dgm:cxn modelId="{8C8ADA6F-5A2E-4791-9D6E-6322349BAE62}" type="presOf" srcId="{D5AFC17B-0C12-4366-A225-F9371BD75AB2}" destId="{30537124-9389-4400-93D8-CDD70244D0D8}" srcOrd="0" destOrd="1" presId="urn:microsoft.com/office/officeart/2005/8/layout/bList2"/>
    <dgm:cxn modelId="{0290B59B-5054-4D62-9C53-9F56A65D3B99}" type="presOf" srcId="{F341D6EB-5E51-4500-99A3-0B9CEF932755}" destId="{A3C6DEFA-6E7C-46FD-A312-9B51637C3D91}" srcOrd="1" destOrd="0" presId="urn:microsoft.com/office/officeart/2005/8/layout/bList2"/>
    <dgm:cxn modelId="{1A03D7E1-628C-4114-B5F6-19FCC7C43814}" srcId="{DE2C7811-0577-40AB-A04C-4DEA48359633}" destId="{F341D6EB-5E51-4500-99A3-0B9CEF932755}" srcOrd="0" destOrd="0" parTransId="{A08FC005-F31A-4A23-B3BA-7679639D702E}" sibTransId="{1AE52E91-81D9-4462-82F5-C076AB347914}"/>
    <dgm:cxn modelId="{B3F84689-3C03-47C7-9C93-B2FD84C42A6C}" type="presOf" srcId="{A25E7EB4-DAF5-477F-883B-833EB3A36696}" destId="{D29E1E52-5E3F-4534-9BCC-BDA30566946E}" srcOrd="0" destOrd="0" presId="urn:microsoft.com/office/officeart/2005/8/layout/bList2"/>
    <dgm:cxn modelId="{8431C5C4-DAD4-49F9-8F49-93635F888B5C}" srcId="{636E4885-B500-4EA9-B08D-3AB41C999D77}" destId="{EE20D95A-AF10-4527-9DC3-F8CE110E7EE7}" srcOrd="0" destOrd="0" parTransId="{B369EFEC-BAAD-486C-A392-F905CF050643}" sibTransId="{33072AF3-ADF0-4424-9FCB-0D0C8C93966A}"/>
    <dgm:cxn modelId="{2A3D2FFB-CD9D-4166-9F38-B7864224866B}" type="presOf" srcId="{B6E038B7-7ACC-4E35-931F-495D908DE93C}" destId="{30537124-9389-4400-93D8-CDD70244D0D8}" srcOrd="0" destOrd="2" presId="urn:microsoft.com/office/officeart/2005/8/layout/bList2"/>
    <dgm:cxn modelId="{93E516CD-397B-4367-AF04-4F878C9C5671}" srcId="{F341D6EB-5E51-4500-99A3-0B9CEF932755}" destId="{CDDD74E7-5BF4-4E9E-95D5-8B3260F8E9CC}" srcOrd="0" destOrd="0" parTransId="{50D1BF4B-168C-4A7B-A51A-EE7E193220DE}" sibTransId="{5F6A9B9F-F240-4543-B06F-4B5CDD2B2D5B}"/>
    <dgm:cxn modelId="{0E11C378-9F87-46FD-8A07-DBB022C5AE48}" type="presOf" srcId="{A41FD94E-4458-4D6A-8329-49DCF70DA6D1}" destId="{D29E1E52-5E3F-4534-9BCC-BDA30566946E}" srcOrd="0" destOrd="1" presId="urn:microsoft.com/office/officeart/2005/8/layout/bList2"/>
    <dgm:cxn modelId="{2B6AAC85-AB24-4AFE-9229-8BBC7D557D75}" srcId="{F341D6EB-5E51-4500-99A3-0B9CEF932755}" destId="{185E5F44-E22C-40CB-BA8A-BF924E353A40}" srcOrd="1" destOrd="0" parTransId="{B7D8DFF3-7D57-4635-8DE6-DD5B411F0943}" sibTransId="{E0F2CDE2-DA94-4FAF-A346-BB0C4C3BCB3B}"/>
    <dgm:cxn modelId="{7C576BB6-BA9C-432E-BD06-03B45B32A65E}" type="presOf" srcId="{636E4885-B500-4EA9-B08D-3AB41C999D77}" destId="{52EB134E-5FDD-4F64-B572-A92C3D7688C0}" srcOrd="1" destOrd="0" presId="urn:microsoft.com/office/officeart/2005/8/layout/bList2"/>
    <dgm:cxn modelId="{710E5362-4C79-4C41-AD58-BB96527E48B0}" type="presOf" srcId="{CDDD74E7-5BF4-4E9E-95D5-8B3260F8E9CC}" destId="{DFCD0DDE-7912-41F7-AF5A-EBC5751EE344}" srcOrd="0" destOrd="0" presId="urn:microsoft.com/office/officeart/2005/8/layout/bList2"/>
    <dgm:cxn modelId="{15A5C361-B099-47F4-8E2C-9C9B34BA7D2F}" srcId="{636E4885-B500-4EA9-B08D-3AB41C999D77}" destId="{B6E038B7-7ACC-4E35-931F-495D908DE93C}" srcOrd="2" destOrd="0" parTransId="{A0F1ABCC-A382-438B-B7B5-B841ED6C53E7}" sibTransId="{B53A6688-3C09-49B3-8BD6-625CBB8E6452}"/>
    <dgm:cxn modelId="{C9315012-DE83-44C9-ADFE-A015983FE59C}" srcId="{562EA09F-A631-444D-988F-1679634068D0}" destId="{A25E7EB4-DAF5-477F-883B-833EB3A36696}" srcOrd="0" destOrd="0" parTransId="{80F41268-27D1-4DFF-A999-3B9E336AF61F}" sibTransId="{624DF4F0-FB5B-4D73-973C-48FC4A6CF30B}"/>
    <dgm:cxn modelId="{0923845C-2DD3-4FEE-B5E1-04E1A4D48BEB}" type="presOf" srcId="{EE20D95A-AF10-4527-9DC3-F8CE110E7EE7}" destId="{30537124-9389-4400-93D8-CDD70244D0D8}" srcOrd="0" destOrd="0" presId="urn:microsoft.com/office/officeart/2005/8/layout/bList2"/>
    <dgm:cxn modelId="{09CDFD77-5F38-496B-8CC9-2D7BB41B9EBF}" type="presOf" srcId="{185E5F44-E22C-40CB-BA8A-BF924E353A40}" destId="{DFCD0DDE-7912-41F7-AF5A-EBC5751EE344}" srcOrd="0" destOrd="1" presId="urn:microsoft.com/office/officeart/2005/8/layout/bList2"/>
    <dgm:cxn modelId="{22D01265-B901-4C13-B9FA-2F467ADE24E5}" type="presParOf" srcId="{34041693-EAFD-4FDB-BC02-A4D382505377}" destId="{B709BD32-98D7-4FD9-977D-5A4FCAF708A9}" srcOrd="0" destOrd="0" presId="urn:microsoft.com/office/officeart/2005/8/layout/bList2"/>
    <dgm:cxn modelId="{458A256A-9A1D-4BBB-8080-43B2D0917A0C}" type="presParOf" srcId="{B709BD32-98D7-4FD9-977D-5A4FCAF708A9}" destId="{DFCD0DDE-7912-41F7-AF5A-EBC5751EE344}" srcOrd="0" destOrd="0" presId="urn:microsoft.com/office/officeart/2005/8/layout/bList2"/>
    <dgm:cxn modelId="{A3EB4221-020F-488F-A491-D542A812442A}" type="presParOf" srcId="{B709BD32-98D7-4FD9-977D-5A4FCAF708A9}" destId="{E246A2F7-0946-4460-8C17-D64885C1A1DD}" srcOrd="1" destOrd="0" presId="urn:microsoft.com/office/officeart/2005/8/layout/bList2"/>
    <dgm:cxn modelId="{22AFA6E9-E64B-438D-AEB6-07A7FBA0E4B7}" type="presParOf" srcId="{B709BD32-98D7-4FD9-977D-5A4FCAF708A9}" destId="{A3C6DEFA-6E7C-46FD-A312-9B51637C3D91}" srcOrd="2" destOrd="0" presId="urn:microsoft.com/office/officeart/2005/8/layout/bList2"/>
    <dgm:cxn modelId="{8BF3AEB8-13BC-40D4-B067-3BAEEC1A8CBC}" type="presParOf" srcId="{B709BD32-98D7-4FD9-977D-5A4FCAF708A9}" destId="{C3FD7028-E366-4AB0-AD29-6F9F0639C457}" srcOrd="3" destOrd="0" presId="urn:microsoft.com/office/officeart/2005/8/layout/bList2"/>
    <dgm:cxn modelId="{4EB64860-C309-431E-87F6-AAE9184EF69A}" type="presParOf" srcId="{34041693-EAFD-4FDB-BC02-A4D382505377}" destId="{9BED3506-4E67-48E4-80EC-6EA1E5C6106C}" srcOrd="1" destOrd="0" presId="urn:microsoft.com/office/officeart/2005/8/layout/bList2"/>
    <dgm:cxn modelId="{8032FACF-D482-46DC-84BA-6E8311ADC97F}" type="presParOf" srcId="{34041693-EAFD-4FDB-BC02-A4D382505377}" destId="{1DDAC2B8-1940-4623-8A37-AC90B7A053B9}" srcOrd="2" destOrd="0" presId="urn:microsoft.com/office/officeart/2005/8/layout/bList2"/>
    <dgm:cxn modelId="{2B263B6A-FFAC-4524-B8D7-5F328FDAF16B}" type="presParOf" srcId="{1DDAC2B8-1940-4623-8A37-AC90B7A053B9}" destId="{30537124-9389-4400-93D8-CDD70244D0D8}" srcOrd="0" destOrd="0" presId="urn:microsoft.com/office/officeart/2005/8/layout/bList2"/>
    <dgm:cxn modelId="{4D5D8580-D7B4-42DD-98DF-7B0B674B98E0}" type="presParOf" srcId="{1DDAC2B8-1940-4623-8A37-AC90B7A053B9}" destId="{6E944445-DF06-4A16-A586-ECD257E8A372}" srcOrd="1" destOrd="0" presId="urn:microsoft.com/office/officeart/2005/8/layout/bList2"/>
    <dgm:cxn modelId="{0E33C177-8E9F-4D3B-88AB-C08493207B4B}" type="presParOf" srcId="{1DDAC2B8-1940-4623-8A37-AC90B7A053B9}" destId="{52EB134E-5FDD-4F64-B572-A92C3D7688C0}" srcOrd="2" destOrd="0" presId="urn:microsoft.com/office/officeart/2005/8/layout/bList2"/>
    <dgm:cxn modelId="{F74770FB-4CAB-41B1-A802-B956153AB2B6}" type="presParOf" srcId="{1DDAC2B8-1940-4623-8A37-AC90B7A053B9}" destId="{D905385F-15B3-4550-984D-5C2DAC66BED0}" srcOrd="3" destOrd="0" presId="urn:microsoft.com/office/officeart/2005/8/layout/bList2"/>
    <dgm:cxn modelId="{911ADA92-6F71-4807-88A8-11804F4A684C}" type="presParOf" srcId="{34041693-EAFD-4FDB-BC02-A4D382505377}" destId="{8677DD31-EE99-448F-96F4-FE07B8E66453}" srcOrd="3" destOrd="0" presId="urn:microsoft.com/office/officeart/2005/8/layout/bList2"/>
    <dgm:cxn modelId="{D4F35107-8CEB-4B15-ACB9-A9E5F5D19E88}" type="presParOf" srcId="{34041693-EAFD-4FDB-BC02-A4D382505377}" destId="{4BE6AC14-4759-46C7-B1B7-3F190D191C2F}" srcOrd="4" destOrd="0" presId="urn:microsoft.com/office/officeart/2005/8/layout/bList2"/>
    <dgm:cxn modelId="{F590976D-2CB5-4966-B8A3-4454489FB611}" type="presParOf" srcId="{4BE6AC14-4759-46C7-B1B7-3F190D191C2F}" destId="{D29E1E52-5E3F-4534-9BCC-BDA30566946E}" srcOrd="0" destOrd="0" presId="urn:microsoft.com/office/officeart/2005/8/layout/bList2"/>
    <dgm:cxn modelId="{C2115CFC-914E-4288-A763-01139B1C1407}" type="presParOf" srcId="{4BE6AC14-4759-46C7-B1B7-3F190D191C2F}" destId="{27E36B6F-05A2-4767-921B-6196227F24B8}" srcOrd="1" destOrd="0" presId="urn:microsoft.com/office/officeart/2005/8/layout/bList2"/>
    <dgm:cxn modelId="{9D6F70C3-7A15-4570-9DEA-23330EE459BE}" type="presParOf" srcId="{4BE6AC14-4759-46C7-B1B7-3F190D191C2F}" destId="{DE995AEF-A9F3-43D4-BD67-DFAD31D9D035}" srcOrd="2" destOrd="0" presId="urn:microsoft.com/office/officeart/2005/8/layout/bList2"/>
    <dgm:cxn modelId="{DDC3F33C-0E1D-455A-AB9F-D923EA197BA8}" type="presParOf" srcId="{4BE6AC14-4759-46C7-B1B7-3F190D191C2F}" destId="{836D0753-E2F5-46CE-9165-31C9EF9D76A0}" srcOrd="3" destOrd="0" presId="urn:microsoft.com/office/officeart/2005/8/layout/b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47CCEF-85A5-4F9B-B062-941934D19132}" type="datetimeFigureOut">
              <a:rPr lang="es-ES"/>
              <a:pPr>
                <a:defRPr/>
              </a:pPr>
              <a:t>18/02/2016</a:t>
            </a:fld>
            <a:endParaRPr lang="es-E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CF66280-5EFC-4754-89E0-25D71D1D2A6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F5365B25-3FF4-4A2F-BE5B-72CCEF20720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28688" y="6208713"/>
            <a:ext cx="7177087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Plantillas2015-0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38925" y="1600200"/>
            <a:ext cx="2058988" cy="45259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2932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CO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Plantillas2015-0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205038"/>
            <a:ext cx="82296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umanst521 BT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umanst521 BT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umanst521 BT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umanst521 BT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umanst521 BT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umanst521 BT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umanst521 BT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umanst521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hyperlink" Target="Complementos/Cronograma%20autoevaluaci&#243;n.xlsx" TargetMode="Externa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diagramLayout" Target="../diagrams/layout5.xml"/><Relationship Id="rId7" Type="http://schemas.openxmlformats.org/officeDocument/2006/relationships/diagramLayout" Target="../diagrams/layou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diagramColors" Target="../diagrams/colors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2"/>
          <p:cNvSpPr txBox="1">
            <a:spLocks noChangeArrowheads="1"/>
          </p:cNvSpPr>
          <p:nvPr/>
        </p:nvSpPr>
        <p:spPr bwMode="auto">
          <a:xfrm>
            <a:off x="928662" y="1728605"/>
            <a:ext cx="7120224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 smtClean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latin typeface="Arial Unicode MS" pitchFamily="34" charset="-128"/>
              </a:rPr>
              <a:t>AUTOEVALUACIÓN PERIÓDICA DE PROGRAMAS ACADÉMICOS de pregrado</a:t>
            </a:r>
          </a:p>
          <a:p>
            <a:pPr algn="ctr">
              <a:defRPr/>
            </a:pPr>
            <a:endParaRPr lang="es-ES" sz="3600" b="1" cap="all" dirty="0" smtClean="0">
              <a:ln w="0">
                <a:solidFill>
                  <a:srgbClr val="000000"/>
                </a:solidFill>
              </a:ln>
              <a:solidFill>
                <a:srgbClr val="000000"/>
              </a:solidFill>
              <a:latin typeface="Arial Unicode MS" pitchFamily="34" charset="-128"/>
            </a:endParaRPr>
          </a:p>
          <a:p>
            <a:pPr algn="ctr">
              <a:defRPr/>
            </a:pPr>
            <a:r>
              <a:rPr lang="es-ES" sz="3600" b="1" cap="all" dirty="0" smtClean="0">
                <a:ln w="0">
                  <a:solidFill>
                    <a:srgbClr val="000000"/>
                  </a:solidFill>
                </a:ln>
                <a:solidFill>
                  <a:srgbClr val="000000"/>
                </a:solidFill>
                <a:latin typeface="Arial Unicode MS" pitchFamily="34" charset="-128"/>
              </a:rPr>
              <a:t>UNIMINUTO</a:t>
            </a:r>
            <a:endParaRPr lang="es-ES" sz="3600" b="1" cap="all" dirty="0">
              <a:ln w="0">
                <a:solidFill>
                  <a:srgbClr val="000000"/>
                </a:solidFill>
              </a:ln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786446" y="4143380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FEBRERO DE 2016</a:t>
            </a:r>
            <a:endParaRPr lang="es-CO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0" y="345105"/>
            <a:ext cx="65008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O" sz="2000" i="1" dirty="0" smtClean="0">
                <a:solidFill>
                  <a:srgbClr val="003896"/>
                </a:solidFill>
              </a:rPr>
              <a:t>Instrumento diseñado para la autoevaluación periódica: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719" y="1785181"/>
            <a:ext cx="8286776" cy="378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dondear rectángulo de esquina diagonal"/>
          <p:cNvSpPr/>
          <p:nvPr/>
        </p:nvSpPr>
        <p:spPr>
          <a:xfrm>
            <a:off x="2428860" y="4714884"/>
            <a:ext cx="5000660" cy="1643074"/>
          </a:xfrm>
          <a:prstGeom prst="round2Diag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  <p:graphicFrame>
        <p:nvGraphicFramePr>
          <p:cNvPr id="2" name="1 Diagrama"/>
          <p:cNvGraphicFramePr/>
          <p:nvPr/>
        </p:nvGraphicFramePr>
        <p:xfrm>
          <a:off x="214282" y="714356"/>
          <a:ext cx="8929718" cy="46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142844" y="260315"/>
            <a:ext cx="6643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800" dirty="0" smtClean="0">
                <a:latin typeface="Arial Narrow" pitchFamily="34" charset="0"/>
              </a:rPr>
              <a:t>2. Definir y socializar el cronograma de autoevaluación de los programas de la sede.</a:t>
            </a:r>
            <a:endParaRPr lang="es-CO" sz="2800" dirty="0">
              <a:latin typeface="Arial Narrow" pitchFamily="34" charset="0"/>
            </a:endParaRPr>
          </a:p>
        </p:txBody>
      </p:sp>
      <p:grpSp>
        <p:nvGrpSpPr>
          <p:cNvPr id="9" name="57 Grupo">
            <a:hlinkClick r:id="rId6"/>
          </p:cNvPr>
          <p:cNvGrpSpPr/>
          <p:nvPr/>
        </p:nvGrpSpPr>
        <p:grpSpPr>
          <a:xfrm>
            <a:off x="2500298" y="5000636"/>
            <a:ext cx="857256" cy="928694"/>
            <a:chOff x="0" y="0"/>
            <a:chExt cx="859147" cy="861400"/>
          </a:xfrm>
        </p:grpSpPr>
        <p:pic>
          <p:nvPicPr>
            <p:cNvPr id="10" name="58 Imagen" descr="Copia de cronograma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168" y="0"/>
              <a:ext cx="687916" cy="628887"/>
            </a:xfrm>
            <a:prstGeom prst="rect">
              <a:avLst/>
            </a:prstGeom>
          </p:spPr>
        </p:pic>
        <p:sp>
          <p:nvSpPr>
            <p:cNvPr id="11" name="59 CuadroTexto"/>
            <p:cNvSpPr txBox="1"/>
            <p:nvPr/>
          </p:nvSpPr>
          <p:spPr>
            <a:xfrm>
              <a:off x="0" y="603250"/>
              <a:ext cx="859147" cy="25815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000" b="1"/>
                <a:t>Cronograma</a:t>
              </a:r>
            </a:p>
          </p:txBody>
        </p:sp>
      </p:grpSp>
      <p:graphicFrame>
        <p:nvGraphicFramePr>
          <p:cNvPr id="12" name="11 Diagrama"/>
          <p:cNvGraphicFramePr/>
          <p:nvPr/>
        </p:nvGraphicFramePr>
        <p:xfrm>
          <a:off x="3500430" y="4857760"/>
          <a:ext cx="3786214" cy="135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14282" y="225631"/>
            <a:ext cx="6572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800" dirty="0" smtClean="0">
                <a:latin typeface="Arial Narrow" pitchFamily="34" charset="0"/>
              </a:rPr>
              <a:t>3. Conformar equipos para la  autoevaluación periódica.</a:t>
            </a:r>
            <a:endParaRPr lang="es-CO" sz="2800" dirty="0">
              <a:latin typeface="Arial Narrow" pitchFamily="34" charset="0"/>
            </a:endParaRPr>
          </a:p>
        </p:txBody>
      </p:sp>
      <p:sp>
        <p:nvSpPr>
          <p:cNvPr id="12" name="11 Redondear rectángulo de esquina diagonal"/>
          <p:cNvSpPr/>
          <p:nvPr/>
        </p:nvSpPr>
        <p:spPr>
          <a:xfrm>
            <a:off x="4214810" y="928670"/>
            <a:ext cx="4786346" cy="2143140"/>
          </a:xfrm>
          <a:prstGeom prst="round2Diag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  <p:graphicFrame>
        <p:nvGraphicFramePr>
          <p:cNvPr id="21" name="20 Diagrama"/>
          <p:cNvGraphicFramePr/>
          <p:nvPr/>
        </p:nvGraphicFramePr>
        <p:xfrm>
          <a:off x="-641277" y="2142920"/>
          <a:ext cx="6572264" cy="428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15 Diagrama"/>
          <p:cNvGraphicFramePr/>
          <p:nvPr/>
        </p:nvGraphicFramePr>
        <p:xfrm>
          <a:off x="5214942" y="1000108"/>
          <a:ext cx="3643338" cy="207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8" name="7 Grupo"/>
          <p:cNvGrpSpPr/>
          <p:nvPr/>
        </p:nvGrpSpPr>
        <p:grpSpPr>
          <a:xfrm>
            <a:off x="4214810" y="1214422"/>
            <a:ext cx="930585" cy="1261984"/>
            <a:chOff x="4429124" y="1214422"/>
            <a:chExt cx="930585" cy="1261984"/>
          </a:xfrm>
        </p:grpSpPr>
        <p:pic>
          <p:nvPicPr>
            <p:cNvPr id="18" name="Picture 1" descr="http://www.fancyicons.com/free-icons/142/network/png/256/user_group_256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429124" y="1214422"/>
              <a:ext cx="928694" cy="935368"/>
            </a:xfrm>
            <a:prstGeom prst="rect">
              <a:avLst/>
            </a:prstGeom>
            <a:noFill/>
          </p:spPr>
        </p:pic>
        <p:sp>
          <p:nvSpPr>
            <p:cNvPr id="19" name="62 CuadroTexto"/>
            <p:cNvSpPr txBox="1"/>
            <p:nvPr/>
          </p:nvSpPr>
          <p:spPr>
            <a:xfrm>
              <a:off x="4500562" y="2214554"/>
              <a:ext cx="859147" cy="26185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000" b="1" dirty="0"/>
                <a:t>Equipos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/>
        </p:nvGraphicFramePr>
        <p:xfrm>
          <a:off x="142844" y="1714488"/>
          <a:ext cx="8929718" cy="421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214282" y="500042"/>
            <a:ext cx="6858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latin typeface="Arial Narrow" pitchFamily="34" charset="0"/>
              </a:rPr>
              <a:t>4. Realizar el proceso de autoevaluación periódica del programa.</a:t>
            </a:r>
            <a:endParaRPr lang="es-CO" sz="2800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71472" y="2214554"/>
            <a:ext cx="80010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DESCRIPCIÓN DE LOS INSTRUMENTOS Y HERRAMIENTAS DISEÑADOS PARA LA AUTOEVALUACIÓN PERIÓDICA</a:t>
            </a:r>
            <a:endParaRPr lang="es-CO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14282" y="857232"/>
            <a:ext cx="87154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i="1" dirty="0" smtClean="0">
                <a:solidFill>
                  <a:srgbClr val="003896"/>
                </a:solidFill>
                <a:latin typeface="Arial Narrow" pitchFamily="34" charset="0"/>
              </a:rPr>
              <a:t>Adjunto en el procedimiento en ISOLUCION usted encontrará el archivo </a:t>
            </a:r>
            <a:r>
              <a:rPr lang="es-CO" sz="2000" i="1" dirty="0" smtClean="0">
                <a:solidFill>
                  <a:srgbClr val="00B050"/>
                </a:solidFill>
                <a:latin typeface="Arial Narrow" pitchFamily="34" charset="0"/>
              </a:rPr>
              <a:t>“</a:t>
            </a:r>
            <a:r>
              <a:rPr lang="es-CO" sz="2000" b="1" i="1" dirty="0" smtClean="0">
                <a:solidFill>
                  <a:srgbClr val="00B050"/>
                </a:solidFill>
                <a:latin typeface="Arial Narrow" pitchFamily="34" charset="0"/>
              </a:rPr>
              <a:t>Aplicativo </a:t>
            </a:r>
            <a:r>
              <a:rPr lang="es-CO" sz="2000" b="1" i="1" dirty="0" smtClean="0">
                <a:solidFill>
                  <a:srgbClr val="00B050"/>
                </a:solidFill>
                <a:latin typeface="Arial Narrow" pitchFamily="34" charset="0"/>
              </a:rPr>
              <a:t>Autoevaluación - Programas Pregrado </a:t>
            </a:r>
            <a:r>
              <a:rPr lang="es-CO" sz="2000" b="1" i="1" dirty="0" smtClean="0">
                <a:solidFill>
                  <a:srgbClr val="00B050"/>
                </a:solidFill>
                <a:latin typeface="Arial Narrow" pitchFamily="34" charset="0"/>
              </a:rPr>
              <a:t>v1”.  </a:t>
            </a:r>
            <a:r>
              <a:rPr lang="es-CO" sz="2000" i="1" dirty="0" smtClean="0">
                <a:solidFill>
                  <a:srgbClr val="003896"/>
                </a:solidFill>
                <a:latin typeface="Arial Narrow" pitchFamily="34" charset="0"/>
              </a:rPr>
              <a:t>Haga click en este link</a:t>
            </a:r>
            <a:r>
              <a:rPr lang="es-CO" sz="2000" b="1" i="1" dirty="0" smtClean="0">
                <a:solidFill>
                  <a:srgbClr val="003896"/>
                </a:solidFill>
                <a:latin typeface="Arial Narrow" pitchFamily="34" charset="0"/>
              </a:rPr>
              <a:t> </a:t>
            </a:r>
            <a:r>
              <a:rPr lang="es-CO" sz="2000" i="1" dirty="0" smtClean="0">
                <a:solidFill>
                  <a:srgbClr val="003896"/>
                </a:solidFill>
                <a:latin typeface="Arial Narrow" pitchFamily="34" charset="0"/>
              </a:rPr>
              <a:t>y descargue el archivo en el </a:t>
            </a:r>
            <a:r>
              <a:rPr lang="es-CO" sz="2000" b="1" i="1" dirty="0" smtClean="0">
                <a:solidFill>
                  <a:srgbClr val="FF0000"/>
                </a:solidFill>
                <a:latin typeface="Arial Narrow" pitchFamily="34" charset="0"/>
              </a:rPr>
              <a:t>Disco D</a:t>
            </a:r>
            <a:r>
              <a:rPr lang="es-CO" sz="2000" i="1" dirty="0" smtClean="0">
                <a:solidFill>
                  <a:srgbClr val="003896"/>
                </a:solidFill>
                <a:latin typeface="Arial Narrow" pitchFamily="34" charset="0"/>
              </a:rPr>
              <a:t> de su computador.</a:t>
            </a:r>
          </a:p>
          <a:p>
            <a:pPr algn="just"/>
            <a:endParaRPr lang="es-CO" sz="2000" b="1" i="1" dirty="0" smtClean="0">
              <a:solidFill>
                <a:srgbClr val="003896"/>
              </a:solidFill>
              <a:latin typeface="Arial Narrow" pitchFamily="34" charset="0"/>
            </a:endParaRPr>
          </a:p>
          <a:p>
            <a:pPr algn="just"/>
            <a:r>
              <a:rPr lang="es-CO" sz="2000" i="1" dirty="0" smtClean="0">
                <a:solidFill>
                  <a:srgbClr val="003896"/>
                </a:solidFill>
                <a:latin typeface="Arial Narrow" pitchFamily="34" charset="0"/>
              </a:rPr>
              <a:t>Al abrir la carpeta, encontrará los siguientes archivos:</a:t>
            </a:r>
          </a:p>
          <a:p>
            <a:pPr algn="just"/>
            <a:endParaRPr lang="es-CO" sz="2000" i="1" dirty="0" smtClean="0">
              <a:solidFill>
                <a:srgbClr val="003896"/>
              </a:solidFill>
            </a:endParaRPr>
          </a:p>
          <a:p>
            <a:pPr algn="just"/>
            <a:endParaRPr lang="es-CO" sz="2000" i="1" dirty="0" smtClean="0">
              <a:solidFill>
                <a:srgbClr val="003896"/>
              </a:solidFill>
            </a:endParaRPr>
          </a:p>
          <a:p>
            <a:pPr algn="just"/>
            <a:endParaRPr lang="es-CO" sz="2000" i="1" dirty="0" smtClean="0">
              <a:solidFill>
                <a:srgbClr val="003896"/>
              </a:solidFill>
            </a:endParaRPr>
          </a:p>
          <a:p>
            <a:pPr algn="ctr"/>
            <a:endParaRPr lang="es-CO" sz="2000" i="1" dirty="0" smtClean="0">
              <a:solidFill>
                <a:srgbClr val="003896"/>
              </a:solidFill>
            </a:endParaRPr>
          </a:p>
          <a:p>
            <a:pPr algn="just"/>
            <a:endParaRPr lang="es-CO" sz="2000" i="1" dirty="0" smtClean="0">
              <a:solidFill>
                <a:srgbClr val="003896"/>
              </a:solidFill>
            </a:endParaRPr>
          </a:p>
          <a:p>
            <a:pPr algn="just"/>
            <a:endParaRPr lang="es-CO" sz="2000" i="1" dirty="0" smtClean="0">
              <a:solidFill>
                <a:srgbClr val="003896"/>
              </a:solidFill>
            </a:endParaRPr>
          </a:p>
          <a:p>
            <a:pPr algn="just"/>
            <a:endParaRPr lang="es-CO" sz="2000" i="1" dirty="0" smtClean="0">
              <a:solidFill>
                <a:srgbClr val="003896"/>
              </a:solidFill>
            </a:endParaRPr>
          </a:p>
          <a:p>
            <a:pPr algn="just"/>
            <a:endParaRPr lang="es-CO" sz="2000" i="1" dirty="0" smtClean="0">
              <a:solidFill>
                <a:srgbClr val="003896"/>
              </a:solidFill>
            </a:endParaRPr>
          </a:p>
          <a:p>
            <a:pPr algn="just"/>
            <a:endParaRPr lang="es-CO" sz="2000" b="1" i="1" dirty="0" smtClean="0">
              <a:solidFill>
                <a:srgbClr val="002060"/>
              </a:solidFill>
            </a:endParaRPr>
          </a:p>
          <a:p>
            <a:pPr algn="just"/>
            <a:r>
              <a:rPr lang="es-CO" sz="2000" i="1" dirty="0" smtClean="0">
                <a:solidFill>
                  <a:srgbClr val="002060"/>
                </a:solidFill>
              </a:rPr>
              <a:t>Para iniciar abra el archivo: “Aplicativo Autoevaluación </a:t>
            </a:r>
            <a:r>
              <a:rPr lang="es-CO" sz="2000" i="1" dirty="0" smtClean="0">
                <a:solidFill>
                  <a:srgbClr val="002060"/>
                </a:solidFill>
              </a:rPr>
              <a:t>Periódica          Pregrado v1.xlsx</a:t>
            </a:r>
            <a:r>
              <a:rPr lang="es-CO" sz="2000" i="1" dirty="0" smtClean="0">
                <a:solidFill>
                  <a:srgbClr val="002060"/>
                </a:solidFill>
              </a:rPr>
              <a:t>”.</a:t>
            </a:r>
          </a:p>
          <a:p>
            <a:pPr algn="just"/>
            <a:endParaRPr lang="es-CO" sz="2000" i="1" dirty="0">
              <a:solidFill>
                <a:srgbClr val="00389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569" y="2917064"/>
            <a:ext cx="6368267" cy="151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 redondeado"/>
          <p:cNvSpPr/>
          <p:nvPr/>
        </p:nvSpPr>
        <p:spPr>
          <a:xfrm>
            <a:off x="4370119" y="3598222"/>
            <a:ext cx="3325091" cy="90252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857364"/>
            <a:ext cx="688444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154719" y="409249"/>
            <a:ext cx="650085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CO" i="1" dirty="0" smtClean="0">
                <a:solidFill>
                  <a:srgbClr val="003896"/>
                </a:solidFill>
              </a:rPr>
              <a:t>Al abrir el archivo encontrará el menú inicial que tiene 3 partes:</a:t>
            </a:r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500034" y="3143248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-357222" y="2786058"/>
            <a:ext cx="2192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i="1" dirty="0" smtClean="0">
                <a:solidFill>
                  <a:schemeClr val="tx2"/>
                </a:solidFill>
              </a:rPr>
              <a:t>1. Información general</a:t>
            </a:r>
            <a:endParaRPr lang="es-CO" sz="1400" i="1" dirty="0">
              <a:solidFill>
                <a:schemeClr val="tx2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0034" y="4071942"/>
            <a:ext cx="144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i="1" dirty="0" smtClean="0">
                <a:solidFill>
                  <a:schemeClr val="tx2"/>
                </a:solidFill>
              </a:rPr>
              <a:t>2. Factores</a:t>
            </a:r>
            <a:endParaRPr lang="es-CO" sz="1400" i="1" dirty="0">
              <a:solidFill>
                <a:schemeClr val="tx2"/>
              </a:solidFill>
            </a:endParaRPr>
          </a:p>
        </p:txBody>
      </p:sp>
      <p:cxnSp>
        <p:nvCxnSpPr>
          <p:cNvPr id="12" name="11 Conector recto de flecha"/>
          <p:cNvCxnSpPr/>
          <p:nvPr/>
        </p:nvCxnSpPr>
        <p:spPr>
          <a:xfrm>
            <a:off x="1928794" y="4214818"/>
            <a:ext cx="185738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>
            <a:off x="2285984" y="4643446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214282" y="4500570"/>
            <a:ext cx="197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i="1" dirty="0" smtClean="0">
                <a:solidFill>
                  <a:schemeClr val="tx2"/>
                </a:solidFill>
              </a:rPr>
              <a:t>3. Complementos</a:t>
            </a:r>
            <a:endParaRPr lang="es-CO" sz="14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57158" y="2500306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1. INFORMACIÓN GENERAL</a:t>
            </a:r>
            <a:endParaRPr lang="es-CO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745" t="41016" r="71999" b="25781"/>
          <a:stretch>
            <a:fillRect/>
          </a:stretch>
        </p:blipFill>
        <p:spPr bwMode="auto">
          <a:xfrm>
            <a:off x="2428860" y="2357430"/>
            <a:ext cx="3714776" cy="2745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1 Rectángulo"/>
          <p:cNvSpPr/>
          <p:nvPr/>
        </p:nvSpPr>
        <p:spPr>
          <a:xfrm>
            <a:off x="0" y="428604"/>
            <a:ext cx="5572164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cap="none" spc="0" baseline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Arial Narrow" pitchFamily="34" charset="0"/>
                <a:ea typeface="DejaVu Serif Condensed" pitchFamily="18" charset="0"/>
              </a:rPr>
              <a:t>1. INFORMACIÓN</a:t>
            </a:r>
            <a:r>
              <a:rPr lang="es-ES" sz="24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Arial Narrow" pitchFamily="34" charset="0"/>
                <a:ea typeface="DejaVu Serif Condensed" pitchFamily="18" charset="0"/>
              </a:rPr>
              <a:t> GENERAL</a:t>
            </a:r>
            <a:endParaRPr lang="es-ES" sz="2400" cap="none" spc="0" baseline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latin typeface="Arial Narrow" pitchFamily="34" charset="0"/>
              <a:ea typeface="DejaVu Serif Condensed" pitchFamily="18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71472" y="1285860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i="1" dirty="0" smtClean="0">
                <a:solidFill>
                  <a:srgbClr val="003896"/>
                </a:solidFill>
              </a:rPr>
              <a:t>En la parte izquierda del menú seleccione la Rectoría, Sede y Programa y automáticamente aparecerá la información de nivel de formación, metodología, periodicidad, duración, créditos y condición del programa.</a:t>
            </a:r>
          </a:p>
          <a:p>
            <a:pPr algn="just"/>
            <a:endParaRPr lang="es-CO" i="1" dirty="0" smtClean="0">
              <a:solidFill>
                <a:srgbClr val="003896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00034" y="5214950"/>
            <a:ext cx="6786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i="1" dirty="0" smtClean="0">
                <a:solidFill>
                  <a:srgbClr val="003896"/>
                </a:solidFill>
              </a:rPr>
              <a:t>Al final seleccione el año y periodo de la autoevaluación.</a:t>
            </a:r>
            <a:endParaRPr lang="es-CO" i="1" dirty="0">
              <a:solidFill>
                <a:srgbClr val="00389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57158" y="2143116"/>
            <a:ext cx="80010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2. FACTORES</a:t>
            </a:r>
            <a:endParaRPr lang="es-CO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0" y="285729"/>
            <a:ext cx="7000892" cy="500065"/>
          </a:xfrm>
        </p:spPr>
        <p:txBody>
          <a:bodyPr/>
          <a:lstStyle/>
          <a:p>
            <a:r>
              <a:rPr lang="es-CO" sz="2800" b="1" dirty="0" smtClean="0">
                <a:latin typeface="Arial Narrow" pitchFamily="34" charset="0"/>
              </a:rPr>
              <a:t>isolucion.uniminuto.edu/</a:t>
            </a:r>
            <a:r>
              <a:rPr lang="es-CO" sz="2800" b="1" dirty="0" err="1" smtClean="0">
                <a:latin typeface="Arial Narrow" pitchFamily="34" charset="0"/>
              </a:rPr>
              <a:t>isolucion</a:t>
            </a:r>
            <a:endParaRPr lang="es-CO" sz="2800" b="1" dirty="0">
              <a:latin typeface="Arial Narrow" pitchFamily="34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1130914" y="1094739"/>
            <a:ext cx="6718675" cy="4819173"/>
            <a:chOff x="857224" y="1000108"/>
            <a:chExt cx="7072362" cy="53578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/>
            <a:srcRect t="4057" r="40703" b="14394"/>
            <a:stretch>
              <a:fillRect/>
            </a:stretch>
          </p:blipFill>
          <p:spPr bwMode="auto">
            <a:xfrm>
              <a:off x="857224" y="1000108"/>
              <a:ext cx="7072362" cy="5357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3 Rectángulo"/>
            <p:cNvSpPr/>
            <p:nvPr/>
          </p:nvSpPr>
          <p:spPr>
            <a:xfrm>
              <a:off x="5429256" y="4643446"/>
              <a:ext cx="2500330" cy="10715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4282" y="1214422"/>
            <a:ext cx="86439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En la parte central del menú encontrará un botón para abrir el archivo de cada uno de los factores a evaluar.</a:t>
            </a: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A continuación encontrará el contenido de cada uno de los archivos.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0" y="285728"/>
            <a:ext cx="3428992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latin typeface="Arial Narrow" pitchFamily="34" charset="0"/>
              </a:rPr>
              <a:t>2. FACTORES</a:t>
            </a:r>
            <a:endParaRPr lang="es-ES" sz="2400" cap="none" spc="0" baseline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latin typeface="Arial Narrow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27489" t="43164" r="28038" b="19726"/>
          <a:stretch>
            <a:fillRect/>
          </a:stretch>
        </p:blipFill>
        <p:spPr bwMode="auto">
          <a:xfrm>
            <a:off x="981301" y="1785926"/>
            <a:ext cx="7156959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843" t="24414" r="11054" b="9179"/>
          <a:stretch>
            <a:fillRect/>
          </a:stretch>
        </p:blipFill>
        <p:spPr bwMode="auto">
          <a:xfrm>
            <a:off x="-1" y="1000108"/>
            <a:ext cx="8337177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Elipse"/>
          <p:cNvSpPr/>
          <p:nvPr/>
        </p:nvSpPr>
        <p:spPr>
          <a:xfrm>
            <a:off x="8643966" y="1357298"/>
            <a:ext cx="357190" cy="357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1</a:t>
            </a:r>
            <a:endParaRPr lang="es-CO" dirty="0"/>
          </a:p>
        </p:txBody>
      </p:sp>
      <p:sp>
        <p:nvSpPr>
          <p:cNvPr id="7" name="6 Elipse"/>
          <p:cNvSpPr/>
          <p:nvPr/>
        </p:nvSpPr>
        <p:spPr>
          <a:xfrm>
            <a:off x="8572528" y="3214686"/>
            <a:ext cx="357190" cy="357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2</a:t>
            </a:r>
            <a:endParaRPr lang="es-CO" dirty="0"/>
          </a:p>
        </p:txBody>
      </p:sp>
      <p:sp>
        <p:nvSpPr>
          <p:cNvPr id="8" name="7 Elipse"/>
          <p:cNvSpPr/>
          <p:nvPr/>
        </p:nvSpPr>
        <p:spPr>
          <a:xfrm>
            <a:off x="500034" y="5572140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1</a:t>
            </a:r>
            <a:endParaRPr lang="es-CO" dirty="0"/>
          </a:p>
        </p:txBody>
      </p:sp>
      <p:sp>
        <p:nvSpPr>
          <p:cNvPr id="9" name="8 Elipse"/>
          <p:cNvSpPr/>
          <p:nvPr/>
        </p:nvSpPr>
        <p:spPr>
          <a:xfrm>
            <a:off x="500034" y="6072206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2</a:t>
            </a:r>
            <a:endParaRPr lang="es-CO" dirty="0"/>
          </a:p>
        </p:txBody>
      </p:sp>
      <p:sp>
        <p:nvSpPr>
          <p:cNvPr id="10" name="9 CuadroTexto"/>
          <p:cNvSpPr txBox="1"/>
          <p:nvPr/>
        </p:nvSpPr>
        <p:spPr>
          <a:xfrm>
            <a:off x="785786" y="5572140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Arial Narrow" pitchFamily="34" charset="0"/>
              </a:rPr>
              <a:t>Evidencias, fortalezas y debilidades - Menú</a:t>
            </a:r>
            <a:endParaRPr lang="es-CO" dirty="0">
              <a:latin typeface="Arial Narrow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85786" y="6000768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Arial Narrow" pitchFamily="34" charset="0"/>
              </a:rPr>
              <a:t>Característica del factor</a:t>
            </a:r>
            <a:endParaRPr lang="es-CO" dirty="0">
              <a:latin typeface="Arial Narrow" pitchFamily="34" charset="0"/>
            </a:endParaRPr>
          </a:p>
        </p:txBody>
      </p:sp>
      <p:sp>
        <p:nvSpPr>
          <p:cNvPr id="12" name="11 Cerrar llave"/>
          <p:cNvSpPr/>
          <p:nvPr/>
        </p:nvSpPr>
        <p:spPr>
          <a:xfrm>
            <a:off x="8358214" y="1142984"/>
            <a:ext cx="214314" cy="85725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Cerrar llave"/>
          <p:cNvSpPr/>
          <p:nvPr/>
        </p:nvSpPr>
        <p:spPr>
          <a:xfrm>
            <a:off x="8286776" y="2928934"/>
            <a:ext cx="214314" cy="85725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Cerrar llave"/>
          <p:cNvSpPr/>
          <p:nvPr/>
        </p:nvSpPr>
        <p:spPr>
          <a:xfrm>
            <a:off x="8286776" y="3857628"/>
            <a:ext cx="214314" cy="150019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14 Elipse"/>
          <p:cNvSpPr/>
          <p:nvPr/>
        </p:nvSpPr>
        <p:spPr>
          <a:xfrm>
            <a:off x="8572528" y="4357694"/>
            <a:ext cx="357190" cy="357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3</a:t>
            </a:r>
            <a:endParaRPr lang="es-CO" dirty="0"/>
          </a:p>
        </p:txBody>
      </p:sp>
      <p:sp>
        <p:nvSpPr>
          <p:cNvPr id="16" name="15 Elipse"/>
          <p:cNvSpPr/>
          <p:nvPr/>
        </p:nvSpPr>
        <p:spPr>
          <a:xfrm>
            <a:off x="500034" y="6572272"/>
            <a:ext cx="285752" cy="2857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3</a:t>
            </a:r>
            <a:endParaRPr lang="es-CO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57224" y="6488668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Narrow" pitchFamily="34" charset="0"/>
              </a:rPr>
              <a:t>Parrilla de indicadores</a:t>
            </a:r>
            <a:endParaRPr lang="es-CO" dirty="0">
              <a:solidFill>
                <a:schemeClr val="bg2">
                  <a:lumMod val="20000"/>
                  <a:lumOff val="8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42844" y="21429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latin typeface="Arial Narrow" pitchFamily="34" charset="0"/>
              </a:rPr>
              <a:t>Cada factor consta de </a:t>
            </a:r>
            <a:r>
              <a:rPr lang="es-CO" sz="2400" b="1" dirty="0" smtClean="0">
                <a:latin typeface="Arial Narrow" pitchFamily="34" charset="0"/>
              </a:rPr>
              <a:t>6 </a:t>
            </a:r>
            <a:r>
              <a:rPr lang="es-CO" sz="2400" b="1" dirty="0" smtClean="0">
                <a:latin typeface="Arial Narrow" pitchFamily="34" charset="0"/>
              </a:rPr>
              <a:t>partes:</a:t>
            </a:r>
            <a:endParaRPr lang="es-CO" sz="2400" b="1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3843" t="25391" r="11603" b="25781"/>
          <a:stretch>
            <a:fillRect/>
          </a:stretch>
        </p:blipFill>
        <p:spPr bwMode="auto">
          <a:xfrm>
            <a:off x="214282" y="1142984"/>
            <a:ext cx="8581133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Elipse"/>
          <p:cNvSpPr/>
          <p:nvPr/>
        </p:nvSpPr>
        <p:spPr>
          <a:xfrm>
            <a:off x="8786810" y="2643182"/>
            <a:ext cx="357190" cy="357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4</a:t>
            </a:r>
            <a:endParaRPr lang="es-CO" dirty="0"/>
          </a:p>
        </p:txBody>
      </p:sp>
      <p:sp>
        <p:nvSpPr>
          <p:cNvPr id="5" name="4 Elipse"/>
          <p:cNvSpPr/>
          <p:nvPr/>
        </p:nvSpPr>
        <p:spPr>
          <a:xfrm>
            <a:off x="8786810" y="3381312"/>
            <a:ext cx="357190" cy="357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5</a:t>
            </a:r>
            <a:endParaRPr lang="es-CO" dirty="0"/>
          </a:p>
        </p:txBody>
      </p:sp>
      <p:sp>
        <p:nvSpPr>
          <p:cNvPr id="6" name="5 Cerrar llave"/>
          <p:cNvSpPr/>
          <p:nvPr/>
        </p:nvSpPr>
        <p:spPr>
          <a:xfrm>
            <a:off x="8643966" y="3095560"/>
            <a:ext cx="142876" cy="78581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Cerrar llave"/>
          <p:cNvSpPr/>
          <p:nvPr/>
        </p:nvSpPr>
        <p:spPr>
          <a:xfrm>
            <a:off x="8643966" y="2643182"/>
            <a:ext cx="142876" cy="35719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Elipse"/>
          <p:cNvSpPr/>
          <p:nvPr/>
        </p:nvSpPr>
        <p:spPr>
          <a:xfrm>
            <a:off x="571472" y="4845618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4</a:t>
            </a:r>
            <a:endParaRPr lang="es-CO" dirty="0"/>
          </a:p>
        </p:txBody>
      </p:sp>
      <p:sp>
        <p:nvSpPr>
          <p:cNvPr id="9" name="8 Elipse"/>
          <p:cNvSpPr/>
          <p:nvPr/>
        </p:nvSpPr>
        <p:spPr>
          <a:xfrm>
            <a:off x="571472" y="5345684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5</a:t>
            </a:r>
            <a:endParaRPr lang="es-CO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8662" y="4845618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Arial Narrow" pitchFamily="34" charset="0"/>
              </a:rPr>
              <a:t>Promedio y calificación de la característica</a:t>
            </a:r>
            <a:endParaRPr lang="es-CO" dirty="0">
              <a:latin typeface="Arial Narrow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928662" y="5274246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Arial Narrow" pitchFamily="34" charset="0"/>
              </a:rPr>
              <a:t>Análisis cualitativo de la característica</a:t>
            </a:r>
            <a:endParaRPr lang="es-CO" dirty="0"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42844" y="21429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latin typeface="Arial Narrow" pitchFamily="34" charset="0"/>
              </a:rPr>
              <a:t>Cada factor consta de </a:t>
            </a:r>
            <a:r>
              <a:rPr lang="es-CO" sz="2400" b="1" dirty="0" smtClean="0">
                <a:latin typeface="Arial Narrow" pitchFamily="34" charset="0"/>
              </a:rPr>
              <a:t>6 </a:t>
            </a:r>
            <a:r>
              <a:rPr lang="es-CO" sz="2400" b="1" dirty="0" smtClean="0">
                <a:latin typeface="Arial Narrow" pitchFamily="34" charset="0"/>
              </a:rPr>
              <a:t>partes:</a:t>
            </a:r>
            <a:endParaRPr lang="es-CO" sz="2400" b="1" dirty="0"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929064"/>
            <a:ext cx="8280000" cy="82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Elipse"/>
          <p:cNvSpPr/>
          <p:nvPr/>
        </p:nvSpPr>
        <p:spPr>
          <a:xfrm>
            <a:off x="8786810" y="4222481"/>
            <a:ext cx="357190" cy="357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6</a:t>
            </a:r>
            <a:endParaRPr lang="es-CO" dirty="0"/>
          </a:p>
        </p:txBody>
      </p:sp>
      <p:sp>
        <p:nvSpPr>
          <p:cNvPr id="14" name="13 Cerrar llave"/>
          <p:cNvSpPr/>
          <p:nvPr/>
        </p:nvSpPr>
        <p:spPr>
          <a:xfrm>
            <a:off x="8643966" y="3936729"/>
            <a:ext cx="142876" cy="78581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15 CuadroTexto"/>
          <p:cNvSpPr txBox="1"/>
          <p:nvPr/>
        </p:nvSpPr>
        <p:spPr>
          <a:xfrm>
            <a:off x="938560" y="5735405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Arial Narrow" pitchFamily="34" charset="0"/>
              </a:rPr>
              <a:t>Análisis cualitativo del factor</a:t>
            </a:r>
            <a:endParaRPr lang="es-CO" dirty="0">
              <a:latin typeface="Arial Narrow" pitchFamily="34" charset="0"/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581368" y="5794967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6</a:t>
            </a:r>
            <a:endParaRPr lang="es-CO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71472" y="571480"/>
            <a:ext cx="5666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 smtClean="0">
                <a:latin typeface="Arial Narrow" pitchFamily="34" charset="0"/>
              </a:rPr>
              <a:t>1. Evidencias, fortalezas y debilidades - Menú</a:t>
            </a:r>
            <a:endParaRPr lang="es-CO" sz="2400" b="1" dirty="0">
              <a:latin typeface="Arial Narrow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3843" t="24414" r="11054" b="59520"/>
          <a:stretch>
            <a:fillRect/>
          </a:stretch>
        </p:blipFill>
        <p:spPr bwMode="auto">
          <a:xfrm>
            <a:off x="285720" y="1214422"/>
            <a:ext cx="8337177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285720" y="2857496"/>
            <a:ext cx="82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Arial Narrow" pitchFamily="34" charset="0"/>
              </a:rPr>
              <a:t>En la parte superior derecha de la plantilla podrá encontrar los botones de evidencias, fortalezas y debilidades y menú:</a:t>
            </a:r>
            <a:endParaRPr lang="es-CO" dirty="0">
              <a:latin typeface="Arial Narrow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72389" t="29769" r="22506" b="61662"/>
          <a:stretch>
            <a:fillRect/>
          </a:stretch>
        </p:blipFill>
        <p:spPr bwMode="auto">
          <a:xfrm>
            <a:off x="142505" y="3678754"/>
            <a:ext cx="90252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77494" t="29948" r="17402" b="60680"/>
          <a:stretch>
            <a:fillRect/>
          </a:stretch>
        </p:blipFill>
        <p:spPr bwMode="auto">
          <a:xfrm>
            <a:off x="250094" y="4595945"/>
            <a:ext cx="80681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82598" t="28698" r="11054" b="59520"/>
          <a:stretch>
            <a:fillRect/>
          </a:stretch>
        </p:blipFill>
        <p:spPr bwMode="auto">
          <a:xfrm>
            <a:off x="297781" y="5453202"/>
            <a:ext cx="78287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CuadroTexto"/>
          <p:cNvSpPr txBox="1"/>
          <p:nvPr/>
        </p:nvSpPr>
        <p:spPr>
          <a:xfrm>
            <a:off x="1000100" y="3714752"/>
            <a:ext cx="81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Este icono abrirá la carpeta correspondiente al factor y dentro de ella encontrará una carpeta por cada característica e indicador para que guarde los archivos que considere necesarios como evidencia.</a:t>
            </a:r>
            <a:endParaRPr lang="es-CO" i="1" dirty="0">
              <a:solidFill>
                <a:schemeClr val="accent6"/>
              </a:solidFill>
              <a:latin typeface="Arial Narrow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000100" y="4786322"/>
            <a:ext cx="81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Aquí podrá realizar el análisis de las fortalezas y </a:t>
            </a:r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debilidades del factor.</a:t>
            </a:r>
            <a:endParaRPr lang="es-CO" i="1" dirty="0">
              <a:solidFill>
                <a:schemeClr val="accent6"/>
              </a:solidFill>
              <a:latin typeface="Arial Narrow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000100" y="5583827"/>
            <a:ext cx="81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Este icono le da acceso a el menú principal del aplicativo</a:t>
            </a:r>
            <a:endParaRPr lang="es-CO" i="1" dirty="0">
              <a:solidFill>
                <a:schemeClr val="accent6"/>
              </a:solidFill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77494" t="29948" r="17402" b="60680"/>
          <a:stretch>
            <a:fillRect/>
          </a:stretch>
        </p:blipFill>
        <p:spPr bwMode="auto">
          <a:xfrm>
            <a:off x="261970" y="677086"/>
            <a:ext cx="80681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3164" y="2269795"/>
            <a:ext cx="6442866" cy="329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1389413" y="821607"/>
            <a:ext cx="713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En este archivo debe consignar las fortalezas y debilidades de cada factor. </a:t>
            </a:r>
            <a:endParaRPr lang="es-CO" sz="1600" i="1" dirty="0">
              <a:solidFill>
                <a:srgbClr val="00389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77494" t="29948" r="17402" b="60680"/>
          <a:stretch>
            <a:fillRect/>
          </a:stretch>
        </p:blipFill>
        <p:spPr bwMode="auto">
          <a:xfrm>
            <a:off x="261970" y="677086"/>
            <a:ext cx="80681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1389413" y="821607"/>
            <a:ext cx="7136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En esta versión encontrará un cuadro para hacer un análisis de causas y posteriormente determinar las acciones de mejora.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886" y="1958192"/>
            <a:ext cx="7790213" cy="356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3843" t="53566" r="12932" b="32743"/>
          <a:stretch>
            <a:fillRect/>
          </a:stretch>
        </p:blipFill>
        <p:spPr bwMode="auto">
          <a:xfrm>
            <a:off x="0" y="1357298"/>
            <a:ext cx="8929718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CuadroTexto"/>
          <p:cNvSpPr txBox="1"/>
          <p:nvPr/>
        </p:nvSpPr>
        <p:spPr>
          <a:xfrm>
            <a:off x="285720" y="21429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latin typeface="Arial Narrow" pitchFamily="34" charset="0"/>
              </a:rPr>
              <a:t>2. Característica del factor</a:t>
            </a:r>
            <a:endParaRPr lang="es-CO" sz="2400" b="1" dirty="0">
              <a:latin typeface="Arial Narrow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14282" y="857232"/>
            <a:ext cx="81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i="1" dirty="0" smtClean="0">
                <a:solidFill>
                  <a:schemeClr val="accent6"/>
                </a:solidFill>
                <a:latin typeface="Arial Narrow" pitchFamily="34" charset="0"/>
              </a:rPr>
              <a:t>Es la definición conceptual de la característica.</a:t>
            </a:r>
            <a:endParaRPr lang="es-CO" sz="2000" i="1" dirty="0">
              <a:solidFill>
                <a:schemeClr val="accent6"/>
              </a:solidFill>
              <a:latin typeface="Arial Narrow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14282" y="2500306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latin typeface="Arial Narrow" pitchFamily="34" charset="0"/>
              </a:rPr>
              <a:t>3. Parrilla de indicadores</a:t>
            </a:r>
            <a:endParaRPr lang="es-CO" sz="2400" b="1" dirty="0">
              <a:latin typeface="Arial Narrow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5490" t="43945" r="13250" b="23936"/>
          <a:stretch>
            <a:fillRect/>
          </a:stretch>
        </p:blipFill>
        <p:spPr bwMode="auto">
          <a:xfrm>
            <a:off x="142844" y="2928934"/>
            <a:ext cx="900115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CuadroTexto"/>
          <p:cNvSpPr txBox="1"/>
          <p:nvPr/>
        </p:nvSpPr>
        <p:spPr>
          <a:xfrm>
            <a:off x="214282" y="5072074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La parrilla de indicadores relaciona: Características, Aspectos, Indicadores y Metas alcanzables.</a:t>
            </a:r>
          </a:p>
          <a:p>
            <a:pPr algn="just"/>
            <a:endParaRPr lang="es-CO" i="1" dirty="0" smtClean="0">
              <a:solidFill>
                <a:schemeClr val="accent6"/>
              </a:solidFill>
              <a:latin typeface="Arial Narrow" pitchFamily="34" charset="0"/>
            </a:endParaRPr>
          </a:p>
          <a:p>
            <a:pPr algn="just"/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Para diligenciar la información de cada indicador, podrá hacer </a:t>
            </a:r>
            <a:r>
              <a:rPr lang="es-CO" i="1" u="sng" dirty="0" smtClean="0">
                <a:solidFill>
                  <a:schemeClr val="accent6"/>
                </a:solidFill>
                <a:latin typeface="Arial Narrow" pitchFamily="34" charset="0"/>
              </a:rPr>
              <a:t>clic</a:t>
            </a:r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 sobre este y automáticamente le aparecerá la plantilla correspondiente. </a:t>
            </a:r>
            <a:endParaRPr lang="es-CO" i="1" dirty="0">
              <a:solidFill>
                <a:schemeClr val="accent6"/>
              </a:solidFill>
              <a:latin typeface="Arial Narrow" pitchFamily="34" charset="0"/>
            </a:endParaRPr>
          </a:p>
        </p:txBody>
      </p:sp>
      <p:pic>
        <p:nvPicPr>
          <p:cNvPr id="9" name="Picture 5" descr="http://empanadasexpress.esy.es/wp-content/uploads/2015/08/cli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3714752"/>
            <a:ext cx="714380" cy="7143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57158" y="796353"/>
            <a:ext cx="585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latin typeface="Arial Narrow" pitchFamily="34" charset="0"/>
              </a:rPr>
              <a:t>4. Promedio y calificación de la característica</a:t>
            </a:r>
            <a:endParaRPr lang="es-CO" sz="2400" b="1" dirty="0">
              <a:latin typeface="Arial Narrow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00034" y="1653609"/>
            <a:ext cx="835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El promedio de calificación de la característica lo dará automáticamente el aplicativo después de diligenciar la calificación estimada por indicadores.</a:t>
            </a:r>
            <a:endParaRPr lang="es-CO" i="1" dirty="0">
              <a:solidFill>
                <a:schemeClr val="accent6"/>
              </a:solidFill>
              <a:latin typeface="Arial Narrow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71472" y="3582435"/>
            <a:ext cx="857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La calificación de la característica la realizará el equipo encargado de la autoevaluación del programa.</a:t>
            </a:r>
            <a:endParaRPr lang="es-CO" i="1" dirty="0">
              <a:solidFill>
                <a:schemeClr val="accent6"/>
              </a:solidFill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2510865"/>
            <a:ext cx="34671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Elipse"/>
          <p:cNvSpPr/>
          <p:nvPr/>
        </p:nvSpPr>
        <p:spPr>
          <a:xfrm>
            <a:off x="285720" y="1653609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</a:t>
            </a:r>
            <a:endParaRPr lang="es-CO" dirty="0"/>
          </a:p>
        </p:txBody>
      </p:sp>
      <p:sp>
        <p:nvSpPr>
          <p:cNvPr id="12" name="11 Elipse"/>
          <p:cNvSpPr/>
          <p:nvPr/>
        </p:nvSpPr>
        <p:spPr>
          <a:xfrm>
            <a:off x="357158" y="3653873"/>
            <a:ext cx="285752" cy="2857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b</a:t>
            </a:r>
            <a:endParaRPr lang="es-CO" dirty="0"/>
          </a:p>
        </p:txBody>
      </p:sp>
      <p:sp>
        <p:nvSpPr>
          <p:cNvPr id="13" name="12 Elipse"/>
          <p:cNvSpPr/>
          <p:nvPr/>
        </p:nvSpPr>
        <p:spPr>
          <a:xfrm>
            <a:off x="2357422" y="2510865"/>
            <a:ext cx="285752" cy="2857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</a:t>
            </a:r>
            <a:endParaRPr lang="es-CO" dirty="0"/>
          </a:p>
        </p:txBody>
      </p:sp>
      <p:sp>
        <p:nvSpPr>
          <p:cNvPr id="14" name="13 Elipse"/>
          <p:cNvSpPr/>
          <p:nvPr/>
        </p:nvSpPr>
        <p:spPr>
          <a:xfrm>
            <a:off x="2357422" y="3010931"/>
            <a:ext cx="285752" cy="2857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b</a:t>
            </a:r>
            <a:endParaRPr lang="es-CO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321377" y="556291"/>
            <a:ext cx="5099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 smtClean="0">
                <a:latin typeface="Arial Narrow" pitchFamily="34" charset="0"/>
              </a:rPr>
              <a:t>5. Análisis cualitativo de la característica</a:t>
            </a:r>
            <a:endParaRPr lang="es-CO" sz="2400" b="1" dirty="0">
              <a:latin typeface="Arial Narrow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 l="4547" t="59195" r="13095" b="25781"/>
          <a:stretch>
            <a:fillRect/>
          </a:stretch>
        </p:blipFill>
        <p:spPr bwMode="auto">
          <a:xfrm>
            <a:off x="308750" y="1127795"/>
            <a:ext cx="835824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>
            <a:off x="178501" y="2056489"/>
            <a:ext cx="871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Es la conclusión global de la característica que da el equipo encargado de realizar la autoevaluación del programa</a:t>
            </a:r>
            <a:endParaRPr lang="es-CO" i="1" dirty="0">
              <a:solidFill>
                <a:schemeClr val="accent6"/>
              </a:solidFill>
              <a:latin typeface="Arial Narrow" pitchFamily="34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309502" y="3428139"/>
            <a:ext cx="3956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 smtClean="0">
                <a:latin typeface="Arial Narrow" pitchFamily="34" charset="0"/>
              </a:rPr>
              <a:t>6. Análisis cualitativo del factor</a:t>
            </a:r>
            <a:endParaRPr lang="es-CO" sz="2400" b="1" dirty="0">
              <a:latin typeface="Arial Narrow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66626" y="4928337"/>
            <a:ext cx="871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CO" i="1" dirty="0" smtClean="0">
                <a:solidFill>
                  <a:schemeClr val="accent6"/>
                </a:solidFill>
                <a:latin typeface="Arial Narrow" pitchFamily="34" charset="0"/>
              </a:rPr>
              <a:t>Es la conclusión global del factor que da el equipo encargado de realizar la autoevaluación del programa.</a:t>
            </a:r>
            <a:endParaRPr lang="es-CO" i="1" dirty="0">
              <a:solidFill>
                <a:schemeClr val="accent6"/>
              </a:solidFill>
              <a:latin typeface="Arial Narrow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929064"/>
            <a:ext cx="8280000" cy="82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57158" y="2143116"/>
            <a:ext cx="80010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3. COMPLEMENTOS</a:t>
            </a:r>
            <a:endParaRPr lang="es-CO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309285" y="809358"/>
            <a:ext cx="8442830" cy="5199557"/>
            <a:chOff x="214282" y="714355"/>
            <a:chExt cx="8643998" cy="540249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 l="17082" t="20290" r="19472" b="9179"/>
            <a:stretch>
              <a:fillRect/>
            </a:stretch>
          </p:blipFill>
          <p:spPr bwMode="auto">
            <a:xfrm>
              <a:off x="214282" y="714355"/>
              <a:ext cx="8643998" cy="5402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2 Rectángulo"/>
            <p:cNvSpPr/>
            <p:nvPr/>
          </p:nvSpPr>
          <p:spPr>
            <a:xfrm>
              <a:off x="2643174" y="4786322"/>
              <a:ext cx="1143008" cy="785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14282" y="1500174"/>
            <a:ext cx="85725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En la parte inferior del menú inicial encontrará 10 iconos que corresponden a los complementos necesarios para realizar la autoevaluación.</a:t>
            </a: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A continuación encontrará la funcionalidad de cada uno de los íconos.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0" y="357166"/>
            <a:ext cx="385762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latin typeface="Arial Narrow" pitchFamily="34" charset="0"/>
              </a:rPr>
              <a:t>3. COMPLEMENTOS</a:t>
            </a:r>
            <a:endParaRPr lang="es-ES" sz="2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latin typeface="Arial Narrow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4707" t="56641" r="23682" b="30664"/>
          <a:stretch>
            <a:fillRect/>
          </a:stretch>
        </p:blipFill>
        <p:spPr bwMode="auto">
          <a:xfrm>
            <a:off x="571472" y="2571744"/>
            <a:ext cx="7748275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42844" y="3002348"/>
            <a:ext cx="1428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i="1" dirty="0" smtClean="0">
                <a:solidFill>
                  <a:srgbClr val="003896"/>
                </a:solidFill>
              </a:rPr>
              <a:t>Guías.</a:t>
            </a:r>
          </a:p>
          <a:p>
            <a:pPr algn="ctr"/>
            <a:r>
              <a:rPr lang="es-CO" sz="1200" i="1" dirty="0" smtClean="0">
                <a:solidFill>
                  <a:srgbClr val="003896"/>
                </a:solidFill>
              </a:rPr>
              <a:t>Contiene la metodología y guías para realizar la autoevaluación.</a:t>
            </a:r>
          </a:p>
          <a:p>
            <a:pPr algn="ctr"/>
            <a:endParaRPr lang="es-CO" sz="1200" i="1" dirty="0" smtClean="0">
              <a:solidFill>
                <a:srgbClr val="003896"/>
              </a:solidFill>
            </a:endParaRPr>
          </a:p>
          <a:p>
            <a:pPr algn="ctr"/>
            <a:endParaRPr lang="es-CO" sz="1200" i="1" dirty="0" smtClean="0">
              <a:solidFill>
                <a:srgbClr val="003896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857356" y="3000372"/>
            <a:ext cx="17859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i="1" dirty="0" smtClean="0">
                <a:solidFill>
                  <a:srgbClr val="003896"/>
                </a:solidFill>
              </a:rPr>
              <a:t>Cronograma</a:t>
            </a:r>
          </a:p>
          <a:p>
            <a:pPr algn="ctr"/>
            <a:r>
              <a:rPr lang="es-CO" sz="1400" i="1" dirty="0" smtClean="0">
                <a:solidFill>
                  <a:srgbClr val="003896"/>
                </a:solidFill>
              </a:rPr>
              <a:t>Contiene el cronograma y el listado de asistencia de su socialización.</a:t>
            </a:r>
          </a:p>
          <a:p>
            <a:pPr algn="ctr"/>
            <a:endParaRPr lang="es-CO" sz="1400" i="1" dirty="0" smtClean="0">
              <a:solidFill>
                <a:srgbClr val="003896"/>
              </a:solidFill>
            </a:endParaRPr>
          </a:p>
          <a:p>
            <a:pPr algn="ctr"/>
            <a:endParaRPr lang="es-CO" sz="1400" i="1" dirty="0" smtClean="0">
              <a:solidFill>
                <a:srgbClr val="003896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643306" y="2928934"/>
            <a:ext cx="31432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i="1" dirty="0" smtClean="0">
                <a:solidFill>
                  <a:srgbClr val="003896"/>
                </a:solidFill>
              </a:rPr>
              <a:t>Equipos</a:t>
            </a:r>
          </a:p>
          <a:p>
            <a:pPr algn="ctr"/>
            <a:r>
              <a:rPr lang="es-CO" sz="1400" i="1" dirty="0" smtClean="0">
                <a:solidFill>
                  <a:srgbClr val="003896"/>
                </a:solidFill>
              </a:rPr>
              <a:t>Contiene las actas de: </a:t>
            </a:r>
          </a:p>
          <a:p>
            <a:pPr algn="ctr">
              <a:buFontTx/>
              <a:buChar char="-"/>
            </a:pPr>
            <a:r>
              <a:rPr lang="es-CO" sz="1400" i="1" dirty="0" smtClean="0">
                <a:solidFill>
                  <a:srgbClr val="003896"/>
                </a:solidFill>
              </a:rPr>
              <a:t>Conformación del Comité Técnico. </a:t>
            </a:r>
          </a:p>
          <a:p>
            <a:pPr algn="ctr"/>
            <a:r>
              <a:rPr lang="es-CO" sz="1400" i="1" dirty="0" smtClean="0">
                <a:solidFill>
                  <a:srgbClr val="003896"/>
                </a:solidFill>
              </a:rPr>
              <a:t>-Conformación de equipos para autoevaluación. – Listado de asistencia.</a:t>
            </a:r>
          </a:p>
          <a:p>
            <a:pPr algn="ctr"/>
            <a:endParaRPr lang="es-CO" sz="1400" i="1" dirty="0" smtClean="0">
              <a:solidFill>
                <a:srgbClr val="003896"/>
              </a:solidFill>
            </a:endParaRPr>
          </a:p>
          <a:p>
            <a:pPr algn="ctr"/>
            <a:r>
              <a:rPr lang="es-CO" sz="1400" i="1" dirty="0" smtClean="0">
                <a:solidFill>
                  <a:srgbClr val="003896"/>
                </a:solidFill>
              </a:rPr>
              <a:t>(Ver Modelo de autoevaluación periódica de programas que se encuentra en el ícono “Guías” , numeral 1.7.1 Organización).  </a:t>
            </a:r>
          </a:p>
          <a:p>
            <a:pPr algn="ctr"/>
            <a:endParaRPr lang="es-CO" sz="1400" i="1" dirty="0" smtClean="0">
              <a:solidFill>
                <a:srgbClr val="003896"/>
              </a:solidFill>
            </a:endParaRPr>
          </a:p>
          <a:p>
            <a:pPr algn="ctr"/>
            <a:endParaRPr lang="es-CO" sz="1400" i="1" dirty="0" smtClean="0">
              <a:solidFill>
                <a:srgbClr val="003896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 l="16772" t="66406" r="77868" b="17969"/>
          <a:stretch>
            <a:fillRect/>
          </a:stretch>
        </p:blipFill>
        <p:spPr bwMode="auto">
          <a:xfrm>
            <a:off x="4572000" y="1428736"/>
            <a:ext cx="857256" cy="1543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 l="11412" t="66406" r="82692" b="17969"/>
          <a:stretch>
            <a:fillRect/>
          </a:stretch>
        </p:blipFill>
        <p:spPr bwMode="auto">
          <a:xfrm>
            <a:off x="2428860" y="1428736"/>
            <a:ext cx="928694" cy="1519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 l="6588" t="66406" r="88052" b="17969"/>
          <a:stretch>
            <a:fillRect/>
          </a:stretch>
        </p:blipFill>
        <p:spPr bwMode="auto">
          <a:xfrm>
            <a:off x="349219" y="1428736"/>
            <a:ext cx="793756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 l="32851" t="69010" r="61789" b="17969"/>
          <a:stretch>
            <a:fillRect/>
          </a:stretch>
        </p:blipFill>
        <p:spPr bwMode="auto">
          <a:xfrm>
            <a:off x="7500958" y="1785926"/>
            <a:ext cx="71438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15 CuadroTexto"/>
          <p:cNvSpPr txBox="1"/>
          <p:nvPr/>
        </p:nvSpPr>
        <p:spPr>
          <a:xfrm>
            <a:off x="6858016" y="2928934"/>
            <a:ext cx="1857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i="1" dirty="0" smtClean="0">
                <a:solidFill>
                  <a:srgbClr val="003896"/>
                </a:solidFill>
              </a:rPr>
              <a:t>Encuestas</a:t>
            </a:r>
          </a:p>
          <a:p>
            <a:pPr algn="ctr"/>
            <a:r>
              <a:rPr lang="es-CO" sz="1200" i="1" dirty="0" smtClean="0">
                <a:solidFill>
                  <a:srgbClr val="003896"/>
                </a:solidFill>
              </a:rPr>
              <a:t>Carpeta vacía. Disponible para subir resultados de encuestas, cuando se tengan. </a:t>
            </a:r>
          </a:p>
          <a:p>
            <a:pPr algn="ctr"/>
            <a:endParaRPr lang="es-CO" sz="1200" i="1" dirty="0" smtClean="0">
              <a:solidFill>
                <a:srgbClr val="003896"/>
              </a:solidFill>
            </a:endParaRPr>
          </a:p>
          <a:p>
            <a:pPr algn="ctr"/>
            <a:endParaRPr lang="es-CO" sz="1200" i="1" dirty="0" smtClean="0">
              <a:solidFill>
                <a:srgbClr val="00389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 l="26955" t="69878" r="66613" b="17969"/>
          <a:stretch>
            <a:fillRect/>
          </a:stretch>
        </p:blipFill>
        <p:spPr bwMode="auto">
          <a:xfrm>
            <a:off x="571472" y="773889"/>
            <a:ext cx="1228467" cy="1297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CuadroTexto"/>
          <p:cNvSpPr txBox="1"/>
          <p:nvPr/>
        </p:nvSpPr>
        <p:spPr>
          <a:xfrm>
            <a:off x="2000232" y="857233"/>
            <a:ext cx="6858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</a:t>
            </a:r>
            <a:r>
              <a:rPr lang="es-CO" sz="1600" i="1" dirty="0" smtClean="0">
                <a:solidFill>
                  <a:srgbClr val="003896"/>
                </a:solidFill>
              </a:rPr>
              <a:t>ste </a:t>
            </a:r>
            <a:r>
              <a:rPr lang="es-CO" sz="1600" i="1" dirty="0" smtClean="0">
                <a:solidFill>
                  <a:srgbClr val="003896"/>
                </a:solidFill>
              </a:rPr>
              <a:t>cuadro recopila los indicadores más relevantes del programa académico de acuerdo con el Consejo Nacional de Acreditación - CNA.</a:t>
            </a:r>
          </a:p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 </a:t>
            </a:r>
          </a:p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Este cuadro debe ser actualizado periódicamente y es insumo para el diligenciamiento de algunos de los indicadores del aplicativo.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l="2196" t="24414" r="38506" b="10156"/>
          <a:stretch>
            <a:fillRect/>
          </a:stretch>
        </p:blipFill>
        <p:spPr bwMode="auto">
          <a:xfrm>
            <a:off x="1927678" y="2273930"/>
            <a:ext cx="5969413" cy="370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 l="37139" t="69010" r="56965" b="17969"/>
          <a:stretch>
            <a:fillRect/>
          </a:stretch>
        </p:blipFill>
        <p:spPr bwMode="auto">
          <a:xfrm>
            <a:off x="214282" y="714356"/>
            <a:ext cx="107157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l="3294" t="29297" r="26427" b="10156"/>
          <a:stretch>
            <a:fillRect/>
          </a:stretch>
        </p:blipFill>
        <p:spPr bwMode="auto">
          <a:xfrm>
            <a:off x="1760948" y="2273001"/>
            <a:ext cx="6931790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>
            <a:off x="1500166" y="1056998"/>
            <a:ext cx="707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En el archivo </a:t>
            </a:r>
            <a:r>
              <a:rPr lang="es-CO" sz="1600" b="1" i="1" dirty="0" smtClean="0">
                <a:solidFill>
                  <a:srgbClr val="003896"/>
                </a:solidFill>
              </a:rPr>
              <a:t>“Calificación” </a:t>
            </a:r>
            <a:r>
              <a:rPr lang="es-CO" sz="1600" i="1" dirty="0" smtClean="0">
                <a:solidFill>
                  <a:srgbClr val="003896"/>
                </a:solidFill>
              </a:rPr>
              <a:t>se </a:t>
            </a:r>
            <a:r>
              <a:rPr lang="es-CO" sz="1600" i="1" dirty="0" smtClean="0">
                <a:solidFill>
                  <a:srgbClr val="003896"/>
                </a:solidFill>
              </a:rPr>
              <a:t>visualizan las calificaciones cualitativas y cuantitativas de las características y factores ya </a:t>
            </a:r>
            <a:r>
              <a:rPr lang="es-CO" sz="1600" i="1" dirty="0" smtClean="0">
                <a:solidFill>
                  <a:srgbClr val="003896"/>
                </a:solidFill>
              </a:rPr>
              <a:t>evaluados y del programa. </a:t>
            </a:r>
            <a:endParaRPr lang="es-CO" sz="16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 l="42499" t="69878" r="52141" b="17969"/>
          <a:stretch>
            <a:fillRect/>
          </a:stretch>
        </p:blipFill>
        <p:spPr bwMode="auto">
          <a:xfrm>
            <a:off x="190005" y="772989"/>
            <a:ext cx="867271" cy="110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>
            <a:off x="1116281" y="882471"/>
            <a:ext cx="721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En este archivo deberá incluir la información de: Logros, desarrollo del proceso, resultados cuantitativos, resumen de fortalezas y debilidades, prospectiva y observaciones. </a:t>
            </a:r>
            <a:endParaRPr lang="es-CO" sz="1600" i="1" dirty="0">
              <a:solidFill>
                <a:srgbClr val="003896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6770" y="2118447"/>
            <a:ext cx="5415789" cy="3676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/>
        </p:nvGraphicFramePr>
        <p:xfrm>
          <a:off x="142844" y="1714488"/>
          <a:ext cx="8929718" cy="421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214282" y="500042"/>
            <a:ext cx="73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5. Formular el plan de mejora</a:t>
            </a:r>
            <a:endParaRPr lang="es-CO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1246908" y="883143"/>
            <a:ext cx="7087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En este archivo </a:t>
            </a:r>
            <a:r>
              <a:rPr lang="es-CO" sz="1600" i="1" dirty="0" smtClean="0">
                <a:solidFill>
                  <a:srgbClr val="003896"/>
                </a:solidFill>
              </a:rPr>
              <a:t>debe consignar las </a:t>
            </a:r>
            <a:r>
              <a:rPr lang="es-CO" sz="1600" i="1" dirty="0" smtClean="0">
                <a:solidFill>
                  <a:srgbClr val="003896"/>
                </a:solidFill>
              </a:rPr>
              <a:t>acciones de mejora </a:t>
            </a:r>
            <a:r>
              <a:rPr lang="es-CO" sz="1600" i="1" dirty="0" smtClean="0">
                <a:solidFill>
                  <a:srgbClr val="003896"/>
                </a:solidFill>
              </a:rPr>
              <a:t>planteadas anteriormente y deberá </a:t>
            </a:r>
            <a:r>
              <a:rPr lang="es-CO" sz="1600" i="1" dirty="0" smtClean="0">
                <a:solidFill>
                  <a:srgbClr val="003896"/>
                </a:solidFill>
              </a:rPr>
              <a:t>diligenciar la información </a:t>
            </a:r>
            <a:r>
              <a:rPr lang="es-CO" sz="1600" i="1" dirty="0" smtClean="0">
                <a:solidFill>
                  <a:srgbClr val="003896"/>
                </a:solidFill>
              </a:rPr>
              <a:t>de fechas, responsables</a:t>
            </a:r>
            <a:r>
              <a:rPr lang="es-CO" sz="1600" i="1" dirty="0" smtClean="0">
                <a:solidFill>
                  <a:srgbClr val="003896"/>
                </a:solidFill>
              </a:rPr>
              <a:t>, metas y presupuesto.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 l="2196" t="23437" r="12701" b="10532"/>
          <a:stretch>
            <a:fillRect/>
          </a:stretch>
        </p:blipFill>
        <p:spPr bwMode="auto">
          <a:xfrm>
            <a:off x="237507" y="2174140"/>
            <a:ext cx="8300852" cy="362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67" y="903390"/>
            <a:ext cx="7239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7 Diagrama"/>
          <p:cNvGraphicFramePr/>
          <p:nvPr/>
        </p:nvGraphicFramePr>
        <p:xfrm>
          <a:off x="71438" y="2143116"/>
          <a:ext cx="8929718" cy="3643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8 CuadroTexto"/>
          <p:cNvSpPr txBox="1"/>
          <p:nvPr/>
        </p:nvSpPr>
        <p:spPr>
          <a:xfrm>
            <a:off x="214282" y="500042"/>
            <a:ext cx="73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6. Elaborar informe de resultados </a:t>
            </a:r>
            <a:endParaRPr lang="es-CO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 l="47859" t="69878" r="47317" b="17969"/>
          <a:stretch>
            <a:fillRect/>
          </a:stretch>
        </p:blipFill>
        <p:spPr bwMode="auto">
          <a:xfrm>
            <a:off x="1071538" y="428604"/>
            <a:ext cx="857256" cy="1333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2000232" y="669177"/>
            <a:ext cx="492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Este archivo es una estructura de informe el cual debe ser completado con la información más relevante de la autoevaluación.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046573"/>
            <a:ext cx="2472805" cy="3168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3643306" y="1785927"/>
            <a:ext cx="47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Se alimenta automáticamente con las tablas y gráficas del aplicativo (tanto de los indicadores, como del cuadro maestro del CNA).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4"/>
          <a:srcRect l="30747" t="25390" r="31369" b="13086"/>
          <a:stretch>
            <a:fillRect/>
          </a:stretch>
        </p:blipFill>
        <p:spPr bwMode="auto">
          <a:xfrm>
            <a:off x="3357554" y="2857496"/>
            <a:ext cx="2404399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/>
          <a:srcRect l="51098" t="27539" r="13214" b="8008"/>
          <a:stretch>
            <a:fillRect/>
          </a:stretch>
        </p:blipFill>
        <p:spPr bwMode="auto">
          <a:xfrm>
            <a:off x="5907642" y="2786058"/>
            <a:ext cx="323635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42844" y="285728"/>
            <a:ext cx="6429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i="1" dirty="0" smtClean="0">
                <a:solidFill>
                  <a:srgbClr val="003896"/>
                </a:solidFill>
              </a:rPr>
              <a:t>Para tener en cuenta en el informe de autoevaluación:</a:t>
            </a:r>
            <a:endParaRPr lang="es-CO" sz="2000" b="1" i="1" dirty="0">
              <a:solidFill>
                <a:srgbClr val="003896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00034" y="1000108"/>
            <a:ext cx="7643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i="1" dirty="0" smtClean="0">
                <a:solidFill>
                  <a:srgbClr val="003896"/>
                </a:solidFill>
              </a:rPr>
              <a:t>1. </a:t>
            </a:r>
            <a:r>
              <a:rPr lang="es-CO" sz="1600" i="1" dirty="0" smtClean="0">
                <a:solidFill>
                  <a:srgbClr val="003896"/>
                </a:solidFill>
              </a:rPr>
              <a:t>Al abrir el archivo le saldrá una ventana como la siguiente: </a:t>
            </a:r>
            <a:endParaRPr lang="es-CO" sz="1600" i="1" dirty="0">
              <a:solidFill>
                <a:srgbClr val="003896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857224" y="2714620"/>
            <a:ext cx="7643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i="1" dirty="0" smtClean="0">
                <a:solidFill>
                  <a:srgbClr val="003896"/>
                </a:solidFill>
              </a:rPr>
              <a:t>Debe dar click en la opción “SI”, con el fin de actualizar los vínculos.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grpSp>
        <p:nvGrpSpPr>
          <p:cNvPr id="2" name="7 Grupo"/>
          <p:cNvGrpSpPr/>
          <p:nvPr/>
        </p:nvGrpSpPr>
        <p:grpSpPr>
          <a:xfrm>
            <a:off x="785786" y="1350570"/>
            <a:ext cx="6643734" cy="1292612"/>
            <a:chOff x="785786" y="1564884"/>
            <a:chExt cx="6929486" cy="1451156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5786" y="1564884"/>
              <a:ext cx="6929486" cy="1451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6 Rectángulo"/>
            <p:cNvSpPr/>
            <p:nvPr/>
          </p:nvSpPr>
          <p:spPr>
            <a:xfrm>
              <a:off x="3286116" y="2571744"/>
              <a:ext cx="1000132" cy="4286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9" name="8 CuadroTexto"/>
          <p:cNvSpPr txBox="1"/>
          <p:nvPr/>
        </p:nvSpPr>
        <p:spPr>
          <a:xfrm>
            <a:off x="642910" y="3143248"/>
            <a:ext cx="764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i="1" dirty="0" smtClean="0">
                <a:solidFill>
                  <a:srgbClr val="003896"/>
                </a:solidFill>
              </a:rPr>
              <a:t>2. </a:t>
            </a:r>
            <a:r>
              <a:rPr lang="es-CO" sz="1600" i="1" dirty="0" smtClean="0">
                <a:solidFill>
                  <a:srgbClr val="003896"/>
                </a:solidFill>
              </a:rPr>
              <a:t>Se sugiere no modificar la tabla de contenido, listado de tablas y listado de gráficas, ya que son automáticas</a:t>
            </a:r>
            <a:r>
              <a:rPr lang="es-CO" sz="1600" b="1" i="1" dirty="0" smtClean="0">
                <a:solidFill>
                  <a:srgbClr val="003896"/>
                </a:solidFill>
              </a:rPr>
              <a:t>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42910" y="3929066"/>
            <a:ext cx="3714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i="1" dirty="0" smtClean="0">
                <a:solidFill>
                  <a:srgbClr val="003896"/>
                </a:solidFill>
              </a:rPr>
              <a:t>3. </a:t>
            </a:r>
            <a:r>
              <a:rPr lang="es-CO" sz="1600" i="1" dirty="0" smtClean="0">
                <a:solidFill>
                  <a:srgbClr val="003896"/>
                </a:solidFill>
              </a:rPr>
              <a:t>Para actualizar tablas y gráficas del informe, de click en lo que desea actualizar, click derecho y seleccione </a:t>
            </a:r>
            <a:r>
              <a:rPr lang="es-CO" sz="1600" b="1" i="1" dirty="0" smtClean="0">
                <a:solidFill>
                  <a:srgbClr val="003896"/>
                </a:solidFill>
              </a:rPr>
              <a:t>“Actualizar vínculo”.</a:t>
            </a:r>
            <a:endParaRPr lang="es-CO" sz="1600" b="1" i="1" dirty="0">
              <a:solidFill>
                <a:srgbClr val="003896"/>
              </a:solidFill>
            </a:endParaRPr>
          </a:p>
        </p:txBody>
      </p:sp>
      <p:grpSp>
        <p:nvGrpSpPr>
          <p:cNvPr id="4" name="14 Grupo"/>
          <p:cNvGrpSpPr/>
          <p:nvPr/>
        </p:nvGrpSpPr>
        <p:grpSpPr>
          <a:xfrm>
            <a:off x="4357686" y="3500438"/>
            <a:ext cx="4686332" cy="3000396"/>
            <a:chOff x="4357686" y="3500438"/>
            <a:chExt cx="4686332" cy="3000396"/>
          </a:xfrm>
        </p:grpSpPr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3"/>
            <a:srcRect l="26391" t="25586" r="20900" b="15820"/>
            <a:stretch>
              <a:fillRect/>
            </a:stretch>
          </p:blipFill>
          <p:spPr bwMode="auto">
            <a:xfrm>
              <a:off x="4357686" y="3500438"/>
              <a:ext cx="4686332" cy="3000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13 Rectángulo"/>
            <p:cNvSpPr/>
            <p:nvPr/>
          </p:nvSpPr>
          <p:spPr>
            <a:xfrm>
              <a:off x="7572396" y="5281161"/>
              <a:ext cx="1428760" cy="2195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90005" y="797669"/>
            <a:ext cx="8514608" cy="5211245"/>
            <a:chOff x="0" y="785794"/>
            <a:chExt cx="8933510" cy="553827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 l="3843" t="27344" r="23682" b="35547"/>
            <a:stretch>
              <a:fillRect/>
            </a:stretch>
          </p:blipFill>
          <p:spPr bwMode="auto">
            <a:xfrm>
              <a:off x="0" y="785794"/>
              <a:ext cx="8933510" cy="2571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/>
            <a:srcRect l="23096" t="30469" r="34078" b="39257"/>
            <a:stretch>
              <a:fillRect/>
            </a:stretch>
          </p:blipFill>
          <p:spPr bwMode="auto">
            <a:xfrm>
              <a:off x="500034" y="3286124"/>
              <a:ext cx="7643866" cy="3037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3 Rectángulo"/>
            <p:cNvSpPr/>
            <p:nvPr/>
          </p:nvSpPr>
          <p:spPr>
            <a:xfrm>
              <a:off x="2643174" y="4857760"/>
              <a:ext cx="5143536" cy="57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500034" y="1000108"/>
            <a:ext cx="7643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i="1" dirty="0" smtClean="0">
                <a:solidFill>
                  <a:srgbClr val="003896"/>
                </a:solidFill>
              </a:rPr>
              <a:t>4. </a:t>
            </a:r>
            <a:r>
              <a:rPr lang="es-CO" sz="1600" i="1" dirty="0" smtClean="0">
                <a:solidFill>
                  <a:srgbClr val="003896"/>
                </a:solidFill>
              </a:rPr>
              <a:t>Guarde constantemente los cambios realizados al documento. </a:t>
            </a:r>
            <a:endParaRPr lang="es-CO" sz="1600" i="1" dirty="0">
              <a:solidFill>
                <a:srgbClr val="003896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00034" y="1500174"/>
            <a:ext cx="764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i="1" dirty="0" smtClean="0">
                <a:solidFill>
                  <a:srgbClr val="003896"/>
                </a:solidFill>
              </a:rPr>
              <a:t>5. </a:t>
            </a:r>
            <a:r>
              <a:rPr lang="es-CO" sz="1600" i="1" dirty="0" smtClean="0">
                <a:solidFill>
                  <a:srgbClr val="003896"/>
                </a:solidFill>
              </a:rPr>
              <a:t>Se sugiere no extraer este archivo</a:t>
            </a:r>
            <a:r>
              <a:rPr lang="es-CO" sz="1600" b="1" i="1" dirty="0" smtClean="0">
                <a:solidFill>
                  <a:srgbClr val="003896"/>
                </a:solidFill>
              </a:rPr>
              <a:t> de su lugar de origen.</a:t>
            </a:r>
            <a:endParaRPr lang="es-CO" sz="1600" i="1" dirty="0" smtClean="0">
              <a:solidFill>
                <a:srgbClr val="003896"/>
              </a:solidFill>
            </a:endParaRPr>
          </a:p>
          <a:p>
            <a:pPr algn="just"/>
            <a:endParaRPr lang="es-CO" sz="1600" i="1" dirty="0" smtClean="0">
              <a:solidFill>
                <a:srgbClr val="003896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285984" y="2357430"/>
            <a:ext cx="45720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i="1" dirty="0" smtClean="0">
                <a:solidFill>
                  <a:srgbClr val="003896"/>
                </a:solidFill>
              </a:rPr>
              <a:t>La apertura y actualización del documento requiere tiempo debido a la gran cantidad de información que maneja.</a:t>
            </a:r>
          </a:p>
          <a:p>
            <a:pPr algn="ctr"/>
            <a:endParaRPr lang="es-CO" sz="2400" b="1" i="1" dirty="0" smtClean="0">
              <a:solidFill>
                <a:srgbClr val="003896"/>
              </a:solidFill>
            </a:endParaRPr>
          </a:p>
          <a:p>
            <a:pPr algn="ctr"/>
            <a:r>
              <a:rPr lang="es-CO" sz="2400" b="1" i="1" dirty="0" smtClean="0">
                <a:solidFill>
                  <a:srgbClr val="003896"/>
                </a:solidFill>
              </a:rPr>
              <a:t>¡SEA PACIENTE!</a:t>
            </a:r>
            <a:endParaRPr lang="es-CO" sz="2400" i="1" dirty="0" smtClean="0">
              <a:solidFill>
                <a:srgbClr val="003896"/>
              </a:solidFill>
            </a:endParaRPr>
          </a:p>
          <a:p>
            <a:pPr algn="ctr"/>
            <a:endParaRPr lang="es-CO" sz="2400" i="1" dirty="0" smtClean="0">
              <a:solidFill>
                <a:srgbClr val="00389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140031" y="928577"/>
            <a:ext cx="7573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i="1" dirty="0" smtClean="0">
                <a:solidFill>
                  <a:srgbClr val="003896"/>
                </a:solidFill>
              </a:rPr>
              <a:t>En este archivo deberá incluir la información de retroalimentación del proceso: factores de éxito, aprendizaje, dificultades, sugerencias para la mejora y observaciones.</a:t>
            </a:r>
            <a:endParaRPr lang="es-CO" sz="1600" i="1" dirty="0">
              <a:solidFill>
                <a:srgbClr val="003896"/>
              </a:solidFill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 l="26354" t="27344" r="25878" b="12338"/>
          <a:stretch>
            <a:fillRect/>
          </a:stretch>
        </p:blipFill>
        <p:spPr bwMode="auto">
          <a:xfrm>
            <a:off x="2143108" y="2213996"/>
            <a:ext cx="5041463" cy="357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929" y="877166"/>
            <a:ext cx="826699" cy="880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Diagrama"/>
          <p:cNvGraphicFramePr/>
          <p:nvPr/>
        </p:nvGraphicFramePr>
        <p:xfrm>
          <a:off x="0" y="1000108"/>
          <a:ext cx="8929718" cy="457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Diagrama"/>
          <p:cNvGraphicFramePr/>
          <p:nvPr/>
        </p:nvGraphicFramePr>
        <p:xfrm>
          <a:off x="71470" y="1214422"/>
          <a:ext cx="9144000" cy="4000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89919" y="2066720"/>
            <a:ext cx="642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 smtClean="0">
                <a:latin typeface="Arial Black" pitchFamily="34" charset="0"/>
              </a:rPr>
              <a:t>¡GRACIAS!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299108" y="3669306"/>
            <a:ext cx="52864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s-CO" sz="2400" dirty="0" smtClean="0">
                <a:latin typeface="Arial Narrow" pitchFamily="34" charset="0"/>
              </a:rPr>
              <a:t>Dirección de Acreditación Institucional</a:t>
            </a:r>
            <a:r>
              <a:rPr lang="es-CO" sz="2400" dirty="0" smtClean="0">
                <a:latin typeface="Arial Narrow" pitchFamily="34" charset="0"/>
              </a:rPr>
              <a:t>.</a:t>
            </a:r>
          </a:p>
          <a:p>
            <a:pPr algn="r">
              <a:spcAft>
                <a:spcPts val="1200"/>
              </a:spcAft>
            </a:pPr>
            <a:r>
              <a:rPr lang="es-CO" sz="2400" dirty="0" smtClean="0">
                <a:latin typeface="Arial Narrow" pitchFamily="34" charset="0"/>
              </a:rPr>
              <a:t>Coordinación </a:t>
            </a:r>
            <a:r>
              <a:rPr lang="es-CO" sz="2400" dirty="0" smtClean="0">
                <a:latin typeface="Arial Narrow" pitchFamily="34" charset="0"/>
              </a:rPr>
              <a:t>de Acreditación de Programas.</a:t>
            </a:r>
          </a:p>
          <a:p>
            <a:pPr algn="r">
              <a:spcAft>
                <a:spcPts val="1200"/>
              </a:spcAft>
            </a:pPr>
            <a:r>
              <a:rPr lang="es-CO" sz="2400" dirty="0" smtClean="0">
                <a:latin typeface="Arial Narrow" pitchFamily="34" charset="0"/>
              </a:rPr>
              <a:t>2016</a:t>
            </a:r>
            <a:endParaRPr lang="es-CO" sz="2400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3060" t="20508" r="24231" b="11924"/>
          <a:stretch>
            <a:fillRect/>
          </a:stretch>
        </p:blipFill>
        <p:spPr bwMode="auto">
          <a:xfrm>
            <a:off x="856294" y="814706"/>
            <a:ext cx="7278304" cy="524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/>
        </p:nvGraphicFramePr>
        <p:xfrm>
          <a:off x="285720" y="785794"/>
          <a:ext cx="8858280" cy="564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1357290" y="285728"/>
            <a:ext cx="5072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>
                <a:latin typeface="Arial Narrow" pitchFamily="34" charset="0"/>
              </a:rPr>
              <a:t>OBJETO DEL PROCEDIMIENTO</a:t>
            </a:r>
            <a:endParaRPr lang="es-CO" sz="2000" b="1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1714488"/>
            <a:ext cx="8429684" cy="1571636"/>
          </a:xfrm>
        </p:spPr>
        <p:txBody>
          <a:bodyPr/>
          <a:lstStyle/>
          <a:p>
            <a:r>
              <a:rPr lang="es-CO" sz="2800" b="1" dirty="0" smtClean="0">
                <a:latin typeface="Arial Narrow" pitchFamily="34" charset="0"/>
              </a:rPr>
              <a:t>DESARROLLO DEL PROCEDIMIENTO </a:t>
            </a:r>
            <a:br>
              <a:rPr lang="es-CO" sz="2800" b="1" dirty="0" smtClean="0">
                <a:latin typeface="Arial Narrow" pitchFamily="34" charset="0"/>
              </a:rPr>
            </a:br>
            <a:r>
              <a:rPr lang="es-CO" sz="2800" b="1" dirty="0" smtClean="0">
                <a:latin typeface="Arial Narrow" pitchFamily="34" charset="0"/>
              </a:rPr>
              <a:t>PR-CS-EVA-01 </a:t>
            </a:r>
            <a:r>
              <a:rPr lang="es-CO" b="1" dirty="0" smtClean="0">
                <a:latin typeface="Arial Narrow" pitchFamily="34" charset="0"/>
              </a:rPr>
              <a:t/>
            </a:r>
            <a:br>
              <a:rPr lang="es-CO" b="1" dirty="0" smtClean="0">
                <a:latin typeface="Arial Narrow" pitchFamily="34" charset="0"/>
              </a:rPr>
            </a:br>
            <a:endParaRPr lang="es-CO" b="1" dirty="0">
              <a:latin typeface="Arial Narrow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785786" y="3286124"/>
            <a:ext cx="8001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dirty="0" smtClean="0">
                <a:solidFill>
                  <a:srgbClr val="0070C0"/>
                </a:solidFill>
                <a:latin typeface="Arial Narrow" pitchFamily="34" charset="0"/>
              </a:rPr>
              <a:t>AUTOEVALUACIÓN PERIÓDICA DE PROGRAMAS ACADÉMICOS EN METODOLOGÍA PRESENCIAL Y A DISTANCIA</a:t>
            </a:r>
            <a:endParaRPr lang="es-CO" sz="2400" dirty="0">
              <a:solidFill>
                <a:srgbClr val="0070C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/>
        </p:nvGraphicFramePr>
        <p:xfrm>
          <a:off x="214282" y="1785926"/>
          <a:ext cx="8929718" cy="46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285720" y="428604"/>
            <a:ext cx="6500858" cy="142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800" b="1" dirty="0" smtClean="0">
                <a:latin typeface="Arial Narrow" pitchFamily="34" charset="0"/>
              </a:rPr>
              <a:t>1. Socialización y sensibilización del proceso de autoevaluación periódica. </a:t>
            </a:r>
          </a:p>
          <a:p>
            <a:endParaRPr lang="es-CO" sz="2800" b="1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5508"/>
            <a:ext cx="9144000" cy="6699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nes2014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a de Office">
      <a:majorFont>
        <a:latin typeface="Humanst521 B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Presentaciones2014</Template>
  <TotalTime>2129</TotalTime>
  <Words>1624</Words>
  <Application>Microsoft Office PowerPoint</Application>
  <PresentationFormat>Presentación en pantalla (4:3)</PresentationFormat>
  <Paragraphs>238</Paragraphs>
  <Slides>44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5" baseType="lpstr">
      <vt:lpstr>Presentaciones2014</vt:lpstr>
      <vt:lpstr>Diapositiva 1</vt:lpstr>
      <vt:lpstr>isolucion.uniminuto.edu/isolucion</vt:lpstr>
      <vt:lpstr>Diapositiva 3</vt:lpstr>
      <vt:lpstr>Diapositiva 4</vt:lpstr>
      <vt:lpstr>Diapositiva 5</vt:lpstr>
      <vt:lpstr>Diapositiva 6</vt:lpstr>
      <vt:lpstr>DESARROLLO DEL PROCEDIMIENTO  PR-CS-EVA-01  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lamarin</dc:creator>
  <cp:lastModifiedBy>uniminuto</cp:lastModifiedBy>
  <cp:revision>294</cp:revision>
  <dcterms:created xsi:type="dcterms:W3CDTF">2014-02-18T16:14:04Z</dcterms:created>
  <dcterms:modified xsi:type="dcterms:W3CDTF">2016-02-18T21:54:22Z</dcterms:modified>
</cp:coreProperties>
</file>